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9" r:id="rId4"/>
    <p:sldId id="258" r:id="rId5"/>
    <p:sldId id="263" r:id="rId6"/>
    <p:sldId id="260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88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302" r:id="rId32"/>
    <p:sldId id="303" r:id="rId33"/>
    <p:sldId id="30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6T04:47:13.76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6263 16857 24575,'0'0'0</inkml:trace>
  <inkml:trace contextRef="#ctx0" brushRef="#br0" timeOffset="2376">7463 16826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05:38:12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4318 14672 24575,'0'0'0</inkml:trace>
  <inkml:trace contextRef="#ctx0" brushRef="#br0" timeOffset="83316">13932 10570 24575,'0'-11'0,"0"0"0,5 5 0,5 2 0,31 4 0,-6 0 0,6 0 0,6 0 0,6 0 0,4 0-663,-8 0 1,2 0 0,1 0 662,9 0 0,2 0 0,-4 0-545,-12 0 1,-3 0-1,0 0 545,23 0 0,-4 0 0,-21 0 0,-1 0-205,20-6 1,3 0 204,-18 5 0,0 0 0,2 0 0,5-2 0,0-1 0,0-1 0,3 1 0,0 1 0,-4 0 0,2 1 0,-2 1 0,10-5 0,-2 1 0,-16 4 0,-1 2 654,5-1 0,0 0-654,0 0 0,-4 0 0,8 0 2224,-7 0-2224,-25 0 498,1 0-498,0 0 0,-4 0 0,3 0 0,-8 0 0,-7 0 0,-1 0 0,-9 0 0</inkml:trace>
  <inkml:trace contextRef="#ctx0" brushRef="#br0" timeOffset="85033">16766 10505 8191,'8'0'0,"16"0"2230,9 0 0,5 0-2230,-4 0 0,3 0 1363,22 0 1,5 0-1364,-3 0 0,1 0 0,-18 0 0,1 0 0,-1 0 0,23 0 0,-6 0 1813,4 0-1813,-17 0 0,-42 0 0,-2 0 0</inkml:trace>
  <inkml:trace contextRef="#ctx0" brushRef="#br0" timeOffset="88717">12649 12023 24575,'11'0'0,"9"0"0,14 0 0,28 0 0,-2 0 0,6 0-2190,-3 0 1,3 0 2189,-8-4 0,2-2 0,0 2 0,-6 3 0,-1 0 0,3 0 0,4-2 0,3 0 0,3-1 0,-1 1 0,-10 0 0,1 0 0,0 0 0,1 0 0,1 1-747,0 1 1,2 1 0,1 1 0,-1-1 0,0-1 0,-4-1 746,13-4 0,-4-1 0,0-1 0,0 2 0,-8 5 0,1 0 0,0 1 0,-2 0 0,-2-1-406,14-3 1,-3-1-1,0 1 406,-11 4 0,1 0 0,-2 1 0,-2-2-224,3-1 1,-4-2 0,-4 2 223,0 1 0,-7 0 481,-7-8 0,-26 9 0,-2 0 1</inkml:trace>
  <inkml:trace contextRef="#ctx0" brushRef="#br0" timeOffset="90134">16702 12074 8191,'3'0'0,"8"0"5063,44 0-5063,-20 0 0,4 0 0,13 0 0,0 0 1218,-12 0 1,-1 0-1219,-1 0 0,-5 0 1772,-3 0-1772,3 0 6621,-11 0-6621,-1 0 0,-11 0 0,-5 0 0</inkml:trace>
  <inkml:trace contextRef="#ctx0" brushRef="#br0" timeOffset="92386">13587 13643 8191,'2'-11'0,"28"2"1508,19 1 0,9 3-1508,0 4 0,5-1 0,-6-6 0,4-2 0,-1 2 0,-6 6 0,-2 2 0,5-1 0,3-6 0,4-3 0,2 0 0,-2 3 0,-2 5 0,0 1 0,1 1 0,0-2 2,-5-3 1,2-2 0,1-1-1,-3 1 1,-4 2-3,12 3 0,-4 3 0,-3-3 0,-9-1 0,-1-2 0,-9 2 2152,6 3-2152,-6 0 4595,-29 0-4595,9 0 467,-7 0 1,2 0 0,-11 0 0</inkml:trace>
  <inkml:trace contextRef="#ctx0" brushRef="#br0" timeOffset="93566">16650 13465 24575,'54'0'0,"-10"-5"0,5-1 0,1 5 0,1-1-1738,11-3 1,0-1 1737,-16 6 0,0 0 0,15-5 0,2-1 0,-4 5 0,-1-1 0,-1-9 0,-2 0 0,-11 10 0,-7 0 1087,-3-9-1087,-11 10 142,-12-5 1,-5 4-1,-2-4 1</inkml:trace>
  <inkml:trace contextRef="#ctx0" brushRef="#br0" timeOffset="96735">4581 10726 8191,'0'-11'0,"4"5"5063,-3-8-5063,4 7 2818,-5-8-2818,-14 4 1719,6 5-1719,-12 1 6784,-8 18-6784,7 4 0,-10 17 0,6 7 0,15 10 0,-2-5 0,30 8 0,-1-12 0,6-15 0,2-2 0,2 6 0,6 0 0,-23-19 0,0 3 0,-14 2 0,-5 7 0,-36 3 0,-3-11 0,-14-1 0,26-15 0,8 0 0,21-5 0,-2 4 0,9-4 0</inkml:trace>
  <inkml:trace contextRef="#ctx0" brushRef="#br0" timeOffset="97134">4774 10904 9459,'0'8'0,"-6"33"5117,5 1-5117,-6 22 2622,7-24-2622,5-9 1548,10-5-1548,4-5 5829,3-13-5829,-1 1 0,-13-9 0,1 0 0</inkml:trace>
  <inkml:trace contextRef="#ctx0" brushRef="#br0" timeOffset="97766">4942 11023 8191,'0'6'0,"0"15"5063,6 29-5063,5-8 2818,7-9-2818,-1-22 1719,3-6-1719,-8-15 6784,4-6-6784,-15-7 0,-2 6 0,-16-1 0,4 15 0,-4-6 0,20 4 0,10-5 0,22-16 0,12 6 0,-10 0 0,5 18 0,-20 13 0,1 14 0,-12 8 0,-5-6 0,-6-3 0,0-52 0,15-25 0,-3-11 0,1 28 0,2 4 0,6 7 0,2 5 0,-12 14 0,-1 1 0</inkml:trace>
  <inkml:trace contextRef="#ctx0" brushRef="#br0" timeOffset="98084">5522 10949 24575,'50'-20'0,"-12"4"0,-5-16 0,-19 9 0,-19 11 0,-10 3 0,-12 31 0,2 2 0,9 5 0,3 2 0,5 5 0,10 14 0,10-33 0,31 11 0,8-20 0,7-10 0,-2-10 0,-32-5 0,-7 8 0</inkml:trace>
  <inkml:trace contextRef="#ctx0" brushRef="#br0" timeOffset="98484">6566 10485 24575,'0'45'0,"4"-12"0,1 2 0,0 5 0,0 1 0,0 0 0,1-4 0,7 6 0,-12-19 0,4-18 0,-5-1 0</inkml:trace>
  <inkml:trace contextRef="#ctx0" brushRef="#br0" timeOffset="98650">6626 10271 8191,'0'-26'0,"0"8"0,0 13 0</inkml:trace>
  <inkml:trace contextRef="#ctx0" brushRef="#br0" timeOffset="98968">6823 10411 24575,'-14'25'0,"2"-3"0,5 12 0,2-10 0,11 5 0,-5-8 0,18 8 0,-11-6 0,6 6 0,-18-11 0,-3-8 0,-13-4 0,-2-6 0,0 0 0,5-4 0,8 2 0,9-3 0</inkml:trace>
  <inkml:trace contextRef="#ctx0" brushRef="#br0" timeOffset="99802">7770 10133 24575,'5'43'0,"-1"0"0,-3 1 0,0-3 0,8 10 0,-3 4 0,-5-37 0,10 11 0,-5-22 0,0 2 0,-1-9 0</inkml:trace>
  <inkml:trace contextRef="#ctx0" brushRef="#br0" timeOffset="100084">7947 10414 24575,'14'12'0,"-1"-1"0,13-4 0,-5-2 0,8-18 0,-11-12 0,-12-15 0,-22 7 0,-11 5 0,1 20 0,10 3 0,-2 18 0,10-5 0,-5 6 0,13-9 0</inkml:trace>
  <inkml:trace contextRef="#ctx0" brushRef="#br0" timeOffset="100386">8315 10337 24575,'0'15'0,"5"1"0,7 5 0,26-10 0,-1-2 0,5-18 0,-14-15 0,-37-4 0,-5-4 0,-12 18 0,-12 7 0,2 22 0,11-11 0,-1 10 0</inkml:trace>
  <inkml:trace contextRef="#ctx0" brushRef="#br0" timeOffset="102883">6221 9598 24575,'-6'-5'0,"5"4"0,12-9 0,6 3 0,11 0 0,18-15 0,-14 14 0,2 0 0,6-6 0,4-3 0,1 4 0,4 0 0,-3 1 0,3-2 0,-1 0 0,11-2 0,-6 0 0,-16 0 0,-29 17 0,-9 2 0,-6 7 0,7-5 0</inkml:trace>
  <inkml:trace contextRef="#ctx0" brushRef="#br0" timeOffset="103320">6469 9690 8191,'-21'0'0,"53"0"3067,27-15-3067,-15 5 0,2 0 1033,8 1 1,-1-1-1034,-15-7 0,0 1 1017,8 9 1,-2 1-1018,13-12 5579,-11 4-5579,-32 22 0,-14-10 0,0 11 0</inkml:trace>
  <inkml:trace contextRef="#ctx0" brushRef="#br0" timeOffset="105516">5023 12808 8191,'0'-16'0,"0"0"5063,-5 10-5063,4-3 2818,-25 8-2818,2-4 1719,-12 10-1719,2 18 6784,21-8-6784,-5 12 0,16-16 0,-2 13 0,16 4 0,13 13 0,12-3 0,4-4 0,-13-12 0,-13-1 0,-10-5 0,-18 8 0,5-11 0,-19 12 0,10-22 0,-7 10 0,-6-7 0,3-4 0,0 4 0,7-6 0,14-5 0,1 4 0,5-4 0</inkml:trace>
  <inkml:trace contextRef="#ctx0" brushRef="#br0" timeOffset="105918">5169 12846 8722,'-16'0'0,"0"0"5107,-5 10-5107,3 2 2739,-1 27-2739,11-5 1646,-1 11-1646,18-17 6361,-7-8-6361,29-8 0,-20-6 0,16-1 0,-12-5 0,2-7 0,-6 6 0,-2-5 0</inkml:trace>
  <inkml:trace contextRef="#ctx0" brushRef="#br0" timeOffset="106449">5297 12946 24575,'0'16'0,"0"-1"0,5-4 0,1-5 0,4 4 0,15-9 0,2-3 0,13-16 0,-17-7 0,-14 0 0,-34-4 0,6 21 0,-9-9 0,31 15 0,13-9 0,7 10 0,7-5 0,-9 12 0,1 4 0,2 12 0,-10-5 0,-1 6 0,-22-12 0,7-34 0,-7 2 0,16-10 0,7-4 0,7-8 0,1 16 0,3 2 0,5 1 0,-2 0 0,-17 23 0,-6-4 0</inkml:trace>
  <inkml:trace contextRef="#ctx0" brushRef="#br0" timeOffset="106768">5907 12765 24575,'31'-28'0,"-8"8"0,-9-9 0,-27 18 0,-1 12 0,-16 7 0,6 12 0,6 15 0,-3 3 0,23 3 0,-1-20 0,39 3 0,6-21 0,-11 0 0,2-2 0,23-3 0,-22-6 0,-21 8 0</inkml:trace>
  <inkml:trace contextRef="#ctx0" brushRef="#br0" timeOffset="108282">8105 11885 8191,'4'-6'0,"-2"18"5063,2 19-5063,5 26 2818,-1-4-2818,8 8 1719,-3-32-1719,-6 4 1696,2-21 0,-7-1 0,2-7 0</inkml:trace>
  <inkml:trace contextRef="#ctx0" brushRef="#br0" timeOffset="108632">8344 11998 24575,'0'21'0,"5"-5"0,7 4 0,13-13 0,0 2 0,14-9 0,-13-17 0,0-2 0,-21-13 0,-12 11 0,-9 9 0,0 7 0,5 5 0,-4 6 0,8-5 0,-2 6 0</inkml:trace>
  <inkml:trace contextRef="#ctx0" brushRef="#br0" timeOffset="108917">8617 12002 24575,'21'19'0,"0"-7"0,-4-8 0,-2-4 0,-9-4 0,8-2 0,-11-10 0,1 0 0,-15-1 0,-1 7 0,-8-1 0,4 9 0,-22-4 0,22 6 0,-10 0 0</inkml:trace>
  <inkml:trace contextRef="#ctx0" brushRef="#br0" timeOffset="109716">6445 12319 24575,'16'5'0,"3"-4"0,15 4 0,-1-5 0,7 0 0,21 0 0,8 0-895,-10 0 0,3 0 1,2 0 894,-13 0 0,1 0 0,0 0 0,-2 0 0,6 0 0,-2 0 0,-4 0 0,12-1 0,-9 2 636,-7 5-636,-44 9 0,-28 19 0,-17-2 0,15-12 0,2 0 0,-7 5 2048,3-1-2048,12-3 0,1 0 0,9-1 0,-3-8 0,10 6 0,-4-11 0,5 3 0,0-5 0</inkml:trace>
  <inkml:trace contextRef="#ctx0" brushRef="#br0" timeOffset="110133">7177 12817 24575,'7'-5'0,"18"-4"0,37-13 0,0 0 0,-14 3 0,2 0 0,-11 7 0,1-1 0,5-6 0,-1 1 0,10-1 0,-29 3 0,-21 11 0,-9 5 0</inkml:trace>
  <inkml:trace contextRef="#ctx0" brushRef="#br0" timeOffset="111751">7336 12390 9210,'-11'5'0,"0"1"5120,0 5-5120,-1 4 2662,-7 9-2662,-4 1 1581,2 0-1581,-4-7 6002,9-6-6002,-5 5 0,0 1 0,-1 4 0,0-1 0,-7 9 0,10-11 0,-5 4 0,13-12 0,1 0 0,4-1 0,-4-4 0,27-7 0,5-13 0,16-16 0,-3 6 0,-1 3 0,1 2 0,9 3 0,-4-13 0,-5 13 0,-10-6 0,-7 11 0,0-5 0,-11 1 0,2 4 0,-7 0 0,-2 5 0,-2 6 0,-12 1 0,7 9 0,-21 4 0,-3 6 0,-14 9 0,-1-7 0,9 1 0,11-10 0,5-2 0,9-2 0,-3-3 0,4 0 0,5 4 0,-4-4 0,9 0 0,-4-1 0</inkml:trace>
  <inkml:trace contextRef="#ctx0" brushRef="#br0" timeOffset="120165">5542 14519 8191,'5'-6'0,"1"-8"5063,0 7-5063,-6-3 2818,-23 5-2818,8 5 1719,-14 9-1719,18-2 6784,-6 13-6784,5-3 0,1 4 0,6 5 0,5-4 0,10 4 0,1-5 0,11 0 0,-5 1 0,-2-10 0,-9 6 0,-1-1 0,-20 15 0,2-4 0,-27 7 0,16-22 0,-10 5 0,13-17 0,4 4 0,6-5 0,7 0 0</inkml:trace>
  <inkml:trace contextRef="#ctx0" brushRef="#br0" timeOffset="120883">5794 14454 9444,'-9'-6'0,"2"1"5117,-8 5-5117,9 5 2625,-5 5-2625,10 15 1550,-12 16-1550,12-7 5839,-5 5-5839,6-9 0,4-7 0,2-3 0,0-1 0,8-17 0,6 16 0,2-21 0,-2 11 0,-11-13 0</inkml:trace>
  <inkml:trace contextRef="#ctx0" brushRef="#br0" timeOffset="121465">5948 14505 8191,'0'3'0,"5"4"5063,5 19-5063,7-8 2818,4 4-2818,-5-16 1719,0-2-1719,3-16 6784,-2-1-6784,-2-21 0,-5 6 0,-29-5 0,9 17 0,-14 5 0,18 6 0,10 4 0,8-9 0,18 9 0,-2 2 0,0 10 0,-3 8 0,-17 2 0,1-3 0,-14-7 0,4-1 0,-4-18 0,5-32 0,27-18 0,-11 1 0,23 11 0,-23 38 0,-1-3 0,-9 10 0,-1-4 0</inkml:trace>
  <inkml:trace contextRef="#ctx0" brushRef="#br0" timeOffset="121849">6442 14371 8901,'15'-5'0,"2"4"5115,16-23-5115,-13 10 2711,8-17-2711,-22 14 1622,-11 0-1622,-2 10 6226,-8 1-6226,-15 26 0,14-1 0,-15 13 0,24-6 0,1-1 0,20-6 0,0 6 0,17-16 0,1-7 0,-4-9 0,11-13 0,-21 6 0,2 0 0,-16 10 0</inkml:trace>
  <inkml:trace contextRef="#ctx0" brushRef="#br0" timeOffset="126399">7902 13556 24575,'-5'-6'0,"-18"20"0,-29 14 0,20-8 0,-1 1-1003,-9 2 0,1-2 1003,8-3 0,0 0 323,-4 0 0,1 1-323,-16 12 0,4-5 331,23-12-331,15-3 0,-4-5 0,11 4 1029,-6 1-1029,14 0 0,6 0 0,5-1 0,15 2 0,0-5 0,8-1 0,7-6 0,-4 0 0,5 0 0,5-5 0,3-1 0,-10 2 0,3 0 0,-2-1 0,7-1 0,-5-1 0,-7-3 0,-9 4 0,-22 9 0,-10-8 0,-37 29 0,27-20 0,-12 15 0</inkml:trace>
  <inkml:trace contextRef="#ctx0" brushRef="#br0" timeOffset="126982">7445 14186 24575,'22'0'0,"35"-10"0,-19 4 0,5-1 0,16-4 0,5-2-2360,-15 3 0,2-1 0,-3 1 2360,7-3 0,-4 1 0,-4 1 0,-5 2 2035,4-1-2035,-6 4 1131,-14 4-1131,2-4 0,-14-8 0,-4 10 0,-4-10 0</inkml:trace>
  <inkml:trace contextRef="#ctx0" brushRef="#br0" timeOffset="127585">8666 13362 10283,'6'-15'0,"-4"12"5069,4 29-5069,-6 12 2485,0 20-2485,9-12 1442,-7-7-1442,11-8 1324,-12-5 0,4-16 0,-5-5 0</inkml:trace>
  <inkml:trace contextRef="#ctx0" brushRef="#br0" timeOffset="128199">8843 13535 24575,'6'16'0,"8"-5"0,2 0 0,6-7 0,9-15 0,-14 4 0,-2-10 0,-5-3 0,-22-1 0,-4-2 0,-20 2 0,4 13 0,6 7 0,20 2 0,50-4 0,7 0 0,14-5 0,-24 13 0,-26 5 0,-4 7 0,0-5 0,0 7 0,12-17 0,-5 2 0,6-15 0,-8-10 0,-10-1 0,-21-18 0,-4 20 0,-23-12 0,5 32 0,5-5 0,6 21 0,10-9 0,3 12 0,6-7 0,1-2 0,6-5 0</inkml:trace>
  <inkml:trace contextRef="#ctx0" brushRef="#br0" timeOffset="141499">7977 9090 24575,'-11'4'0,"1"2"0,-16 25 0,6-10 0,-21 27 0,12-13 0,1 0 0,-3 4 0,-2 3 0,-2 3-186,6-10 1,-2 1 0,1 1 185,2-1 0,-1 0 0,2-2 69,-6 5 0,2-1-69,10-7 0,2-4 0,-6 3 0,16-6 0,-5-15 0,13-5 0,-4-5 0,5-4 0</inkml:trace>
  <inkml:trace contextRef="#ctx0" brushRef="#br0" timeOffset="141783">7339 9716 24575,'0'21'0,"0"0"0,0 0 0,0-1 0,0 1 0,0-5 0,6 3 0,0-12 0,11 2 0,15-24 0,15-16 0,0 3 0,-6-10 0,-26 24 0,-10 4 0,-5 5 0</inkml:trace>
  <inkml:trace contextRef="#ctx0" brushRef="#br0" timeOffset="147419">17499 9801 8191,'0'-21'0,"5"5"5063,1 1-5063,4 9 2818,1-4-2818,0 9 1719,0-4-1719,-1 5 6784,1 0-6784,5 0 0,2 9 0,3 4 0,-8 4 0,1 9 0,-13 0 0,4 11 0,-5-5 0,5-6 0,-4-11 0,10 0 0,8 5 0,2 1 0,4-1 0,-4-3 0,-14-6 0,3 5 0,-10 1 0,-7 3 0,0 1 0,-14 3 0,1 2 0,0 0 0,-2 1 0,15-14 0,-2-3 0</inkml:trace>
  <inkml:trace contextRef="#ctx0" brushRef="#br0" timeOffset="148198">17765 11202 24575,'22'-15'0,"-1"8"0,-3-2 0,-2 9 0,-10 9 0,4 7 0,-9 15 0,4 6 0,1-1 0,1-5 0,10-4 0,0-4 0,4 1 0,-10-1 0,-2 14 0,-13-13 0,-20 15 0,5-16 0,-11-3 0,15-4 0,9-11 0,1 0 0</inkml:trace>
  <inkml:trace contextRef="#ctx0" brushRef="#br0" timeOffset="148999">17958 12740 8700,'0'-15'0,"5"8"5106,13-11-5106,9 16 2742,13-6-2742,-11 17 1649,-3 11-1649,-10 28 6378,-8 13-6378,0-1 0,-3-12 0,1-22 0,0-11 0,16-9 0,-7 8 0,11-2 0,-8 13 0,-10-8 0,-2 3 0,-11-9 0,-9 12 0,-6-5 0,-14 1 0,9-4 0,5-13 0,11 4 0</inkml:trace>
  <inkml:trace contextRef="#ctx0" brushRef="#br0" timeOffset="163199">10231 9355 24575,'10'0'0,"5"0"0,2 0 0,19-10 0,-2 3 0,5 0 0,4 1 0,3 0 0,0 0 0,3 1 0,11-1 0,1 1 0,-8 3 0,1 1-275,-7-2 1,3-2 0,0 2 274,17 2 0,-3 2 0,-8-1 0,-1 0 0,3-1 0,-1 2 0,-5 4 0,1 1 0,-9-5 0,2 0 0,1 0 0,2 2 0,0 1 0,1 0 0,5-4 0,1 0 0,-2 0 0,-9 0 0,-1 0 0,1 0 0,12 0 0,3 0 0,-4 0 0,8 0 0,-1 0 0,-10 0 0,3 0 0,-2 0 0,-6 0 0,-2 0 0,-1 0 0,12 0 0,-1 0 0,2 0 0,-1 0 0,-6 0 0,1 0 0,12 0 0,2 0 0,-5 0 0,1 0 0,-16 0 0,0 0 0,-2 0 0,4 0 0,0 0 0,-3 0 0,2 0 0,1 0 0,0-4 0,0 0 0,4-1-1536,0 2 0,4-1 0,1-1 0,-3 1 1536,8-1 0,-1 0 0,0 0 0,4 1 0,1-1 0,-5 1-397,3-3 0,0 1 397,-6 5 0,5 1 0,0-2 0,-1-5 0,0-3 0,4 2-308,-5 6 1,3 2 0,1 0 0,-2-1 307,-6-1 0,0-2 0,-2 1 0,-1 0 0,6 3 0,-1 1 0,-2-2 0,0-2 0,-1-1 0,-4 0 51,6 3 0,-1-1-51,8-3 0,-1 0 0,-6 4 0,-4 2 0,-10-1 0,-3 0 0,-3 0 0,-3 0 0,13 0 2635,-13-1 0,1 2-2635,2 3 0,1 1 0,9-3 0,1-1 189,-6 4 0,-1 0-189,-6-5 0,1 0 762,14 0 0,3 0-762,-4 0 0,1 0 0,-3 0 0,2 0 0,-1 0 0,13 0 0,-2 0 0,-12 0 0,-2 0 0,-3 0 0,-5 0 0,10 0 616,8 8-616,-19-6 0,2 7 0,-18-4 757,4-4-757,-34 4 0,19-5 0,-27 0 0</inkml:trace>
  <inkml:trace contextRef="#ctx0" brushRef="#br0" timeOffset="171368">8630 9073 8191,'-5'-6'0,"4"-4"5063,-4 18-5063,5-1 2818,0 14-2818,0 0 1719,0 25-1719,0 6 0,0-5 0,0 6 0,-1 7 0,2 2 2432,4-8 1,1 0-2433,-6 8 0,3-1 0,8-19 0,0-1-646,-10 5 0,1 0 646,12-2 0,1 3-271,-7-2 0,-2 2 1,3 2 270,5 0 0,2 1 0,0 3 0,-6-3 0,-2 4 0,1 0 0,0-3-401,6 4 1,1-2-1,-1 1 401,-7-3 0,-1 1 0,-1 1 0,2-2 0,3 6 0,1-2 0,-2 4 0,-2-2 0,-1 4 0,-1 1 0,1 1-800,0-11 0,0 2 1,0 0-1,0-1 1,0-2 799,1 6 0,-1-2 0,1-1 0,0 1 0,1 0 0,0 2 0,1-2 0,-3-4 39,-1-4 0,-2-3 0,2 2-39,6 2 0,2 3 0,0 0 0,-2-1 0,-4 6 0,-3-1 0,3 3-474,5 0 0,4 4 0,0-1 1,-4-3 473,-7-5 0,-2-2 0,2-1 0,6 4 0,2 0 0,-4-4 152,-7 1 1,-1 0-153,8 1 0,5 4 0,-3 0 0,-6-2 0,-1 0 0,0 2 536,3-4 1,1 2 0,0 0-1,-1-3-536,-3 4 0,-1-2 0,1-2 0,7 13 0,-1-4 380,-10-19 1,0 0-381,12 10 0,2 4 0,-5 5 0,1 2 722,-1-13 1,0 1-1,2 0-722,3 8 0,3 0 0,-2-2 0,-1 8 0,0-2 0,0-1 0,2-5 0,-4-22 0,0-2 335,-4 3 0,1-3-335,14 15 3514,-2 9-3514,-15-30 0,2-6 0,-27-39 0,8-7 0,-10-5 0,1-2 0,5 0 0,-3 0 0</inkml:trace>
  <inkml:trace contextRef="#ctx0" brushRef="#br0" timeOffset="177583">9402 9989 8191,'20'-8'0,"7"6"2200,6-13 1,8-3-2201,6 7 0,5 1 0,-2-1 0,-8-2 0,-2-3 0,6 2 361,11 1 0,8 1 0,1 0 0,-6 2-361,-4-1 0,-4 2 0,1 0 0,4 1 0,0 1 0,-5 1 984,-3-2 1,-14 5-985,-26 9 0,-58 25 0,18-17 0,-19 16 0</inkml:trace>
  <inkml:trace contextRef="#ctx0" brushRef="#br0" timeOffset="177948">9392 10332 24575,'37'-21'0,"-3"8"0,7 0 0,7-1 0,7-2 0,0 2-881,-4 1 0,0 2 0,4-2 881,3 0 0,4-1 0,1 0 0,-3 2 0,1 0 0,-3 3 0,-1-1 0,0 0 0,0 0 0,-8 2 420,-1 1 1,-23 3-421,-33 4 108,-29 0 1,6 0 0,14 0 0</inkml:trace>
  <inkml:trace contextRef="#ctx0" brushRef="#br0" timeOffset="178420">9932 9588 24575,'-7'47'0,"1"1"0,0 4 0,2 2 0,4-1 0,0 4-1142,-3 3 0,-3 6 1,2 2 1141,3-16 0,1 0 0,-1 1 0,0 0-650,-1-1 0,-2 1 1,1-1-1,-1-3 650,0 7 0,0-3 0,1-4 0,2 4 0,-1-7 1315,-8 6-1315,10 2 0,0-38 0,0-1 0,0-9 0,0-1 0</inkml:trace>
  <inkml:trace contextRef="#ctx0" brushRef="#br0" timeOffset="185748">10444 11331 24575,'4'-6'0,"-30"40"0,-16 10 0,13-15 0,-5 3 0,-2 0-1945,-7 2 0,-3-1 0,2 0 1945,5-6 0,1 0 0,-2 0 0,-7 5 0,-2-1 0,6-3 866,8-5 0,4-3-866,-3-2 0,6-2 941,8 1-941,32-15 0,35 12 0,2-11 0,10-3 0,-4 2 0,5 2 0,1 0-189,-10-1 0,1 0 0,1 0 0,-2 0 189,10-2 0,-2-1 0,-1 2 0,-4 2 0,-2 1 0,-8-2 0,12-3 0,-9 5 0,-50-4 0,1 4 0,-8-5 0,5 0 0</inkml:trace>
  <inkml:trace contextRef="#ctx0" brushRef="#br0" timeOffset="192384">10024 12855 8191,'-11'-6'0,"5"-3"5063,36 14-5063,10-6 0,10-2 0,2 2 0,5-1 0,3-1-333,-7 0 1,2-1 0,0-1-1,-3 1 333,5-1 0,-2-1 0,-2 1 0,17-2 0,-12 2 2128,-24 5-2128,-11 4 4932,-17 2-4932,-1 17 0,-5 3 0,-15 15 0,-4 6 0,-13 2 0,-8 6 1186,9-15 1,-1 1-1,-1 1-1186,-6 8 0,-1 2 0,0-2 0,2-6 0,1-3 0,2-3 0,0-1 0,4-6 0,-6 1 0,27-26 0,5-6 0</inkml:trace>
  <inkml:trace contextRef="#ctx0" brushRef="#br0" timeOffset="195417">9023 6408 24575,'17'63'0,"-14"-27"0,1 2 0,10 5 0,2 6-1278,-9-4 0,-2 6 0,0 4 0,2 0 1278,2-5 0,0 1 0,2 2 0,0 1 0,0 2-365,-1 2 1,2 2-1,-1 3 1,1-1 0,-1 1-1,0-3 365,0-3 0,-1 0 0,0-1 0,0-1 0,1 0 0,0-2 0,1 5 0,1-1 0,0-1 0,-1-3 0,-1-5 511,4 7 1,-1-6 0,-8-7-512,-16 17 0,-23-77 0,1-5 0,0-1 0,-18-15 2272,10 10-2272,24 21 3492,1-3-3492,9 19 0,19 31 0,0-2 0,9 3 0,4-1 0,16-8 0,2 3 0,-6-33 0,-20-11 0,1-14 0,-11-14 0,4 2 0,0-1 0,-4-23 0,2 27 0,1 1 0,1-1 0,-5 16 0,8 7 0,-7-4 0,3 7 0,-5-3 0,-6 5 0</inkml:trace>
  <inkml:trace contextRef="#ctx0" brushRef="#br0" timeOffset="200147">25767 9703 24575,'4'25'0,"-7"-2"0,22 32 0,-5-18 0,16 5 0,21-41 0,10-16-1489,-15-10 0,2-9 1489,-13 6 0,0-4 0,3-2 0,7-3 0,4-4 0,2-1 0,-1 1 0,-3 1 0,-1 0 0,1 1 0,-1 1 0,-1 2 0,1 1 0,-2 1 0,-3 4 0,19-12 0,-10 12 0,-18 20 0,-13 5 0,-7 4 0,-2 1 0,-5 10 0,-5 30 0,0-23 0,0 16 0</inkml:trace>
  <inkml:trace contextRef="#ctx0" brushRef="#br0" timeOffset="203216">25415 8172 24575,'-6'17'0,"1"4"0,5 25 0,0 10-1515,-5-20 1,-1 2 1514,4 3 0,1 1 0,-5 4 0,0 0 0,5-4 0,2 0 0,-1-1 0,0-1 0,0 18 956,0-12-956,0-18 498,0-11-498,0 2 0,0-12 0,0 2 0</inkml:trace>
  <inkml:trace contextRef="#ctx0" brushRef="#br0" timeOffset="203416">25248 7577 24575,'-6'0'0,"1"0"0</inkml:trace>
  <inkml:trace contextRef="#ctx0" brushRef="#br0" timeOffset="203731">25686 7957 24575,'16'45'0,"1"-1"0,-2-2 0,0 2 0,0-1 0,4 10 0,0-2 0,1 8 0,-3-8 0,-6-14 0,-1-20 0,-9-17 0,12-20 0,-10-18 0,8-7 0,2-7 0,-5-2 0,0-1-682,5-4 1,2 2 681,-2 11 0,0 7 0,-1 10 0,1 16 0</inkml:trace>
  <inkml:trace contextRef="#ctx0" brushRef="#br0" timeOffset="204048">26212 7929 24575,'31'-32'0,"-6"3"0,-14 12 0,-16 0 0,-11 11 0,-24 32 0,10 24 0,9-12 0,4 1 0,6 21 0,17-13 0,7-31 0,21-4 0,17-22 0,10-11 0,-27 1 0,-3-1 0,7-1 0,-19 0 0</inkml:trace>
  <inkml:trace contextRef="#ctx0" brushRef="#br0" timeOffset="-187683.73">24297 10655 24575,'10'-5'0,"5"4"0,6-9 0,5-4 0,28-9 0,-25 8 0,0-1 0,4 3 0,-1 1 0,14-4 0,-17 9 0,-22 12 0,2-4 0,-9 4 0</inkml:trace>
  <inkml:trace contextRef="#ctx0" brushRef="#br0" timeOffset="-187432.73">24332 10726 24575,'39'-13'0,"15"-7"0,-21 5 0,-1 0 0,15-10 0,-7 11 0,-34 9 0,-1 5 0</inkml:trace>
  <inkml:trace contextRef="#ctx0" brushRef="#br0" timeOffset="-179932.73">31262 7085 8191,'-13'-11'0,"1"2"5063,-3 9-5063,-1 0 2818,-7 23-2818,-3 3 1719,11 18-1719,1-4 0,3 2 3392,8-6 0,3 1-3392,1 13 0,1-2 0,12 15 0,11-23 0,14-17 0,11-14 0,-13-20 0,0-5 0,-4 2 0,-3-2 0,14-25 0,-25 19 0</inkml:trace>
  <inkml:trace contextRef="#ctx0" brushRef="#br0" timeOffset="-179633.73">31516 6557 8191,'0'-6'0,"0"47"2205,0 4 0,0 9-2205,-1-2 0,0 5 0,3 1 0,6 8 0,3 1 0,-3-3 0,-6-13 0,-1-2 0,3-3 0,13 12 0,-2-10 0,-14-19 0,4-20 0</inkml:trace>
  <inkml:trace contextRef="#ctx0" brushRef="#br0" timeOffset="-179076.73">31827 7069 24575,'0'-21'0,"0"0"0,-10 10 0,-1 2 0,-19 26 0,8 29 0,4-16 0,1 1 0,5 33 0,6-20 0,17-29 0,24-18 0,-16-4 0,15-3 0,-9 5 0,-1 5 0,15 0 0,-8-9 0,9 7 0,-2-6 0,-8 8 0,-6 0 0,-4 0 0,-3 0 0,-1 0 0,5 0 0,4-6 0,7-2 0,-4 0 0,0-4 0,-20-11 0,1 6 0,-9-6 0,0 18 0</inkml:trace>
  <inkml:trace contextRef="#ctx0" brushRef="#br0" timeOffset="-178701.73">32165 6880 24575,'19'11'0,"10"19"0,4 21 0,-3-10 0,-10-9 0,-9-26 0,-5 3 0,8-8 0,-3 4 0,10-5 0,9-6 0,-7-2 0,7 1 0,-14 1 0,4 6 0,-4 0 0,6 4 0,-1-2 0,0 2 0,-9-4 0,-3 0 0</inkml:trace>
  <inkml:trace contextRef="#ctx0" brushRef="#br0" timeOffset="-174284.73">24355 12209 24575,'-1'-6'0,"27"-11"0,3 5 0,4-4 0,2 0 0,9-3 0,4 0 0,-28 22 0,-10 0 0,-10 6 0</inkml:trace>
  <inkml:trace contextRef="#ctx0" brushRef="#br0" timeOffset="-174096.73">24352 12334 24575,'28'-13'0,"8"-5"0,10-7 0,2 2 0,-22 8 0,-1 8 0,-19 2 0,-2 5 0</inkml:trace>
  <inkml:trace contextRef="#ctx0" brushRef="#br0" timeOffset="-161984.74">24250 13787 24575,'21'0'0,"7"-9"0,10 7 0,18-23-2387,-16 23 0,2 0 2387,0-12 0,2 0 0,1 12 0,1 1 726,-1-10 1,0-1-727,-2 6 0,-2 0 0,20-7 776,-12 4-776,-48 9 0,1 0 0,-11 0 0</inkml:trace>
  <inkml:trace contextRef="#ctx0" brushRef="#br0" timeOffset="-161784.74">24310 13894 24575,'50'-5'0,"0"-1"0,5-4 0,4-4 0,-1-3 0,5-3 0,-4 1 0,6 0 0,-4 0 0,1-3 0,-9 4 0,-19 12 0</inkml:trace>
  <inkml:trace contextRef="#ctx0" brushRef="#br0" timeOffset="-137469.74">26787 12525 24575,'-15'15'0,"-18"13"0,0-3 0,-4 1 0,0 1 0,-1 0-1744,-7 6 1,-1-1 1743,4-5 0,-2 0 0,0-2 0,-2 1 0,-1 1-10,0-1 0,0-1 0,0 1 10,0-1 0,1 0 0,2-2 409,-6 7 0,9-11-409,12-21 0,32-11 0,1-8 0,8 8 0</inkml:trace>
  <inkml:trace contextRef="#ctx0" brushRef="#br0" timeOffset="-137135.74">25912 12914 8191,'-6'-5'0,"-4"13"5063,3-2-5063,-8 40 2818,-8 8-2818,12-19 0,1 0 0,-7 13 1719,9-12-1719,12-29 6784,11 7-6784,43-28 0,-17 10 0,2-2 0,13-9 0,-2-2 0,-15 7 0,-4 0 0,17-6 0,-46 11 0,-1 5 0</inkml:trace>
  <inkml:trace contextRef="#ctx0" brushRef="#br0" timeOffset="-132764.74">28295 12506 24575,'0'38'0,"0"27"0,0-22 0,1 5 0,-2-2 0,-3 8 0,0 0 0,4 17 0,-3-9 0,-10-16 0,12-14 0,-4-31 0,5-40 0,11-9-741,-10 5 1,1-4 740,8 2 0,3-2 0,-7 4 0,0-3 0,1 1 0,4 0 0,2 0 0,1 0 0,1-3 0,0-1 0,2 3 0,5-7 0,1 6 0,-1 16 0,-1 6 0,5 0 0,-6 44 0,-8 15 0,-3 12 0,-1 4 0,-1 7 0,-1 0-1054,1-1 0,-2 0 0,2 1 1054,1 6 0,2 1 0,-3-5 0,-6-2 0,1-5 617,7-8 0,0-5-617,-8 10 0,6-16 0,-34-22 0,21-6 0,-20-5 0</inkml:trace>
  <inkml:trace contextRef="#ctx0" brushRef="#br0" timeOffset="-132584.74">28273 12944 24575,'57'0'0,"-24"-10"0,3-4 0,17-4 0,0-3 0,-13-2 0,-3-1 0,-1 4 0,-5 3 0,-11 2 0</inkml:trace>
  <inkml:trace contextRef="#ctx0" brushRef="#br0" timeOffset="-132333.74">28970 12093 24575,'8'29'0,"-6"10"0,-1 8 0,5-3 0,2 3 0,-2 3-650,-3 14 0,-4 3 0,2-1 650,3-4 0,0-2 0,0-3 0,0 10 0,-1-10 628,-2 1-628,5-48 0,-6-6 0,0-9 0</inkml:trace>
  <inkml:trace contextRef="#ctx0" brushRef="#br0" timeOffset="-132000.74">29275 12173 24575,'9'48'0,"-8"-11"0,0 7 0,2 7 0,0 6 0,0-1 0,-3-10 0,-1-2 0,2 0 0,1 25 0,0-8 0,-1-11 0,-1-35 0,-6-15 0,0-1 0,2-4 0</inkml:trace>
  <inkml:trace contextRef="#ctx0" brushRef="#br0" timeOffset="-131868.74">29218 12675 24575,'0'-11'0,"29"-8"0,1-2 0,14 5 0,-20 3 0,-15 13 0</inkml:trace>
  <inkml:trace contextRef="#ctx0" brushRef="#br0" timeOffset="-131585.74">29499 12556 24575,'51'-31'0,"-14"5"0,0-4 0,-23 12 0,-36 7 0,2 33 0,-14 18 0,17 4 0,9-3 0,8-26 0,4-4 0,11-5 0,-6-2 0,5-4 0</inkml:trace>
  <inkml:trace contextRef="#ctx0" brushRef="#br0" timeOffset="-131315.74">29712 12480 24575,'6'26'0,"11"12"0,-1-1 0,5-1 0,-7-28 0,6-48 0,-3 2 0,1-4 0,0 0 0,2 1 0,9-6 0,-2 6 0,-7 9 0,1 3 0</inkml:trace>
  <inkml:trace contextRef="#ctx0" brushRef="#br0" timeOffset="-130469.73">30060 12281 24575,'12'30'0,"-5"18"0,-1 13 0,-6-10 0,0-5 0,4-40 0,12-24 0,8-18 0,9-22 0,-2 14 0,-8 16 0,0 16 0,-7 22 0,0 3 0,-1 0 0,1 6 0,0-17 0,5 2 0,1-15 0,2-18 0,-11 9 0,-5-8 0,-22 35 0,6 1 0,-5 11 0,13-4 0,5-9 0,1 4 0,5-9 0,-5 9 0,3-9 0,2 8 0,5-1 0,12-2 0,-4-9 0,1-4 0,1-30 0,-9-1 0,-3-9 0,-2 2 0,-2-6 0,1-2-1242,0 4 0,1-1 0,-1-1 0,0 3 1242,-2-3 0,-1 2 0,0 2 0,5-14 0,-5 16 0,-8 36 0,-18 64 0,6-13 0,1 5 0,1 5 0,2 2 0,1 10 0,3-4 0,4-1 0,0-6 0,0-39 0</inkml:trace>
  <inkml:trace contextRef="#ctx0" brushRef="#br0" timeOffset="-130267.73">30658 12107 24575,'10'-11'0,"2"5"0,15 10 0,-8 8 0,2 9 0,-20 5 0,3-13 0,-9 2 0</inkml:trace>
  <inkml:trace contextRef="#ctx0" brushRef="#br0" timeOffset="-130136.73">30846 11724 24575,'-6'-6'0,"1"2"0</inkml:trace>
  <inkml:trace contextRef="#ctx0" brushRef="#br0" timeOffset="-129919.73">30919 11809 8191,'6'32'0,"9"-8"5063,3 20-5063,2-22 2818,0-6-2818,-7-30 1719,-2-16-1719,-5-29 0,-6 24 0,0 1 0</inkml:trace>
  <inkml:trace contextRef="#ctx0" brushRef="#br0" timeOffset="-129585.73">31251 11805 24575,'36'-6'0,"-13"0"0,6-11 0,-22 5 0,2-7 0,-35 12 0,0 19 0,-13 11 0,18 12 0,12-7 0,9-3 0,5-7 0,5 6 0,2-17 0,8 2 0,22-17 0,-24 6 0,17-7 0</inkml:trace>
  <inkml:trace contextRef="#ctx0" brushRef="#br0" timeOffset="-129031.73">29748 13523 8191,'45'-41'0,"-14"16"0,5-1 1213,5 0 0,5-2 0,1-2-1213,-2-1 0,1-3 0,1 0 0,-1 1 0,-4 4 0,-1 2 0,1-2 0,3-2 237,4-7 0,4-4 0,1-2 0,-1 1 0,-2 4-237,1 0 0,-2 4 0,0 0 0,1-1 0,4-3 0,1 0 0,-1 1 0,-2 4 0,3 3 0,-2 5 0,-7 3 0,-12 4 0,-4 4 2060,12 4-2060,-46 6 0,-27 24 0,-7 8 0,13-15 0,-13 11 0,-1 0 0</inkml:trace>
  <inkml:trace contextRef="#ctx0" brushRef="#br0" timeOffset="-128735.73">30012 13863 24575,'44'-26'0,"0"0"0,0 0 0,10-5 0,2-5 0,-13 3 0,4-5 0,1-3 0,-2 1-2458,-1 2 0,-2 0 1,0 0-1,0-1 2085,-2 1 1,-1-1-1,0 1 1,-2 1 372,7-5 0,-2 1 0,-6 6 2818,9-8-2818,-25 27 1719,-6 1-1719,-28 13 0,8-2 0,-13 4 0</inkml:trace>
  <inkml:trace contextRef="#ctx0" brushRef="#br0" timeOffset="-105437.73">19312 14980 24575,'0'0'0</inkml:trace>
  <inkml:trace contextRef="#ctx0" brushRef="#br0" timeOffset="166722.26">23380 976 24575,'-20'0'0,"8"-5"0,-6 4 0,11-4 0,-8 5 0,4 0 0,-9 11 0,-10 11 0,-15 19 0,19-14 0,2 1 0,-15 22 0,17-10 0,5 3 0,10-7 0,2 0 0,-4 11 0,3 0 0,10-8 0,7-2 0,5 2 0,6-6 0,35 1 0,-19-15 0,1-6 0,-4-11 0,-1-4 0,15 2 0,-11 0 0,-22 0 0,3-9 0,-12 6 0,2-6 0</inkml:trace>
  <inkml:trace contextRef="#ctx0" brushRef="#br0" timeOffset="167223.26">23688 624 14681,'0'-11'0,"0"39"4022,0 1-4022,5 5 0,1 5 0,-5-3 0,0 2 0,11 22 0,-1 4 407,-9-2 1,-1 2-408,5-12 0,3 2 0,-3-4 0,-4 0 0,-1-3 0,3-9 0,2-6 1133,0-3-1133,-5-4 2970,5-8-2970,-6 8 0,0-18 0,0 2 0</inkml:trace>
  <inkml:trace contextRef="#ctx0" brushRef="#br0" timeOffset="167956.27">24073 1258 24575,'16'-23'0,"-7"2"0,5 14 0,-13-15 0,4 9 0,-5-16 0,-7 9 0,1 3 0,-6 7 0,1 5 0,-9 5 0,7 5 0,-7 1 0,8 9 0,-1 18 0,-7 13 0,11 5 0,-4 2 0,13-26 0,0-3 0,9-11 0,2-1 0,10-5 0,-1 0 0,1-7 0,-10-5 0,7-12 0,0-28 0,3-6 0,1 3 0,-8 29 0,-3 26 0,0 10 0,-5-2 0,8-3 0,-7-1 0,8-3 0,-3-13 0,-6 3 0,0-7 0</inkml:trace>
  <inkml:trace contextRef="#ctx0" brushRef="#br0" timeOffset="168140.27">24250 1159 8191,'5'-1'0,"5"11"5063,2 8-5063,4 4 2818,-10-2-2818,3-13 0,-7 2 0,2-9 0</inkml:trace>
  <inkml:trace contextRef="#ctx0" brushRef="#br0" timeOffset="168324.27">24314 1074 8191,'0'-11'0,"0"0"1265,6 14 1,-4-5 0,4 11 0</inkml:trace>
  <inkml:trace contextRef="#ctx0" brushRef="#br0" timeOffset="168740.27">24380 1076 24575,'10'10'0,"5"18"0,-2-9 0,3 24 0,-8-16 0,2 0 0,-2-21 0,13-33 0,-5-8 0,23-8 0,-17 23 0,8 11 0,-10 9 0,-8 5 0,7 1 0,2-1 0,-4 0 0,8-5 0,-9-6 0,13 5 0,-1-6 0,-2 7 0,-2 7 0,-10 3 0,-9 3 0,0-2 0,-10-7 0</inkml:trace>
  <inkml:trace contextRef="#ctx0" brushRef="#br0" timeOffset="169206.27">23305 2257 10961,'3'0'0,"40"-24"0,-5 8 0,9 0 0,1-2 0,2-2 0,1-1 0,3 0 0,-1 2 0,3-2 0,1 1 0,-1 2 0,-5 3 0,-1 1 0,1 2 0,4-2 0,5 1 0,5-1 0,2 0 0,0 1 0,-2 0 244,-4 1 0,-1 1 1,0-1-1,0 2 0,1-1-244,5 0 0,2 0 0,0 0 0,-3 1 0,-5 0 0,7-1 0,-6 1 0,-7 2 0,1 1 0,-15 3 2936,-26 4-2936,-20 0 0,-2 0 0,-6 0 0</inkml:trace>
  <inkml:trace contextRef="#ctx0" brushRef="#br0" timeOffset="170773.27">24406 2092 24575,'0'16'0,"6"3"0,-5-3 0,14 30 0,-13-4 0,-2 7 0,2-6 0,1 2 0,1 1-1222,1 17 1,1 0 1221,-5 0 0,0-4 291,5-15 0,-1-4-291,1 22 0,-4-10 0,4-23 0,-1-22 0,-4 7 0,22-7 1861,23-1-1861,6-10 0,6-4 0,1 1 0,1-3 0,-14 0 0,2-1 0,2-2 0,0 1 0,4-2 0,-1 1 0,-3 1-357,-2 1 0,-3 0 1,3 0 356,0 0 0,4-3 0,-1 1 0,-8 3 0,2 0 0,-8 1 0,13-2 0,-30 6 0,-19 1 0,3-2 0,-9 0 0,5 1 0</inkml:trace>
  <inkml:trace contextRef="#ctx0" brushRef="#br0" timeOffset="171123.27">25540 2578 24575,'12'0'0,"1"12"0,37 6 0,4 16 0,-7-9 0,-6 3 0,-26-10 0,-15 12 0,-12 10 0,-4-6 0,-5-1 0,14-17 0,-7-1 0,7 1 0,-8 0 0,9-6 0,1-5 0</inkml:trace>
  <inkml:trace contextRef="#ctx0" brushRef="#br0" timeOffset="174323.27">26637 1990 24575,'16'8'0,"4"4"0,4-11 0,22 16 0,5-15 0,5-1 0,-10 10 0,1 1-1106,20-10 1,-1-2 1105,-24 6 0,-1 0 264,6-1 1,-3 0-265,13 4 0,-7 7 0,-35 0 0,-23 4 0,-24 13 0,-12-1 0,-10 2 0,10-9 0,-3-1 0,0 1-228,3 1 0,0-1 0,0-1 228,1-2 0,1-2 0,4-2 0,4-2 0,4-2 0,-15 10 0,17-8 0,14-9 0,14-2 0</inkml:trace>
  <inkml:trace contextRef="#ctx0" brushRef="#br0" timeOffset="180139.27">27476 2657 8191,'0'-10'0,"4"4"5063,11 5-5063,11 3 2818,1 7-2818,7-3 1719,-17 5-1719,8-5 6784,-6 11-6784,3-7 0,2 10 0,5 0 0,-2 6 0,0 2 0,15 9 0,-14-8 0,0 3 0,-5-5 0,0 2 0,-1 6 0,1 2 0,3 5 0,1 2 0,-3 3 0,-2-2 0,7 15 0,-15-24 0,0 0 0,-1-5 0,-1 0 0,2 12 0,0 2 0,3 8 0,1 0-453,-3-10 0,-2-2 453,-3 1 0,-1-3 0,10 7 0,-17 9 0,15 4 0,-15-21 0,-2 1 0,4 3 0,0 0 0,-3-7 0,-2-1-209,1 3 0,0-1 209,0 20 443,0-16 0,0 1-443,0-6 0,0 1 0,0 15 0,0-2 0,0-13 0,0-2-418,0 6 1,0 1 417,0 24 0,1-6 0,-2 5 0,-2-21 0,-1 1 0,0 3 0,-1 15 0,0 3 0,0-1 0,1-6 0,-1-1 0,0-3 0,-2-7 0,-2-2 0,2 2 0,2 7 0,1 1 0,-2-1 0,-2-9 0,-1-1 0,1 3 0,0 2 0,2 2 0,-1 3 0,0-1-1504,-2 6 0,0 1 1,1 0-1,0-4 1504,2 3 0,1-4 0,-1 2 0,-5 7 0,-1 0 0,4-4-70,6-5 0,1-1 70,-6-7 0,-3 2 0,2-1 0,3-3 0,1 0 0,0 0 0,0 5 0,-1 2 0,-1-1 0,-2 1 0,-2 0 0,1-2 0,2 5 0,-1 0 0,-2-4 0,-1 2 0,0-1 0,1-8 0,-1-1 0,2 0 0,0 2 0,0 0 0,1 1 0,-2 3 0,0 0 0,1-4 0,3-4 0,0-3 0,-5 3 0,2-3 0,6 2 0,-15 23 0,16-19 568,-12 4-568,13-22 6209,-9-16-6209,9-14 651,-19-14-651,-7-36 0,2 22 0,-1-2 0,-1-10 0,-1-1 0,2 9 0,2 3 0,-10-18 0,13 24 0,8 7 0,20 30 0,9 7 0,16 32 0,-11-21 0,-1 0 0,8 14 0,-2-8 0,-11-18 0,1-5 0,1-5 0,-1-2 0,0-4 0,-5 0 0,4 0 0,2-4 0,8-15 0,-1-4 0,-8-6 0,7 0 0,-19 7 0,21-15 0,-17 13 0,6-10 0,-9 22 0,-5 2 0</inkml:trace>
  <inkml:trace contextRef="#ctx0" brushRef="#br0" timeOffset="184121.27">15270 4988 24575,'-6'-4'0,"-4"2"0,4-2 0,-5 4 0,-12 0 0,0 0 0,-10 12 0,-1 0 0,-2 25 0,5-6 0,0 20 0,10-3 0,7-9 0,1 2 0,5-1 0,2 0 0,-3 4 0,3-2 0,16 16 0,-3-30 0,18-13 0,9-23 0,13-4 0,-1-11 0,-16 1 0,-17 10 0,-13 7 0</inkml:trace>
  <inkml:trace contextRef="#ctx0" brushRef="#br0" timeOffset="184523.27">15501 4528 24575,'0'36'0,"0"0"0,0 20 0,5-5 0,0 4 0,-4-12 0,1 1 0,2 8 0,2 0 0,-3-8 0,0-2 0,-2 15 0,5-14 0,-6-22 0,0-4 0,0-8 0</inkml:trace>
  <inkml:trace contextRef="#ctx0" brushRef="#br0" timeOffset="185143.27">15763 4975 24575,'0'-22'0,"0"-3"0,-5 14 0,-1 0 0,-5 11 0,5 10 0,-14 17 0,10 8 0,2 2 0,-11 11 0,9-13 0,5-4 0,14-11 0,10-14 0,-1-1 0,22-24 0,-20 9 0,14-10 0,-13 15 0,5 5 0,-4 0 0,20-8 0,4-7 0,-3 3 0,-2-7 0,-25 18 0,4-5 0,-8 6 0,8 0 0,-19-10 0,6 8 0,-13-7 0</inkml:trace>
  <inkml:trace contextRef="#ctx0" brushRef="#br0" timeOffset="185505.27">16152 4886 24575,'9'17'0,"6"13"0,10 16 0,0-11 0,-1 2 0,-3-29 0,1-11 0,15-25 0,-7 0 0,17-7 0,-8 8 0,3 17 0,3-2 0,-18 16 0,-2-2 0,-15 2 0,1 1 0,4-4 0,-8 4 0,2-5 0</inkml:trace>
  <inkml:trace contextRef="#ctx0" brushRef="#br0" timeOffset="186039.27">14858 6158 11894,'4'-11'0,"8"-4"4335,25-13-4335,14 1 0,13-3 0,-20 9 0,3-2 0,2 0 0,3-1-696,1-1 0,3 0 1,1-1-1,1 1 0,-2 1 696,-5 2 0,1 2 0,-2-1 0,1 1 0,1 0 0,3-3 0,3-1 0,-1 0 0,-3 2 0,-5 3 0,1 2 0,-5 2 0,0 0 0,1 1 0,0 0 0,-8 2 2080,4-3-2080,-33 20 2931,-33 6-2931,-3 10 0,-1 2 0,-8 1 0,-4 10 0</inkml:trace>
  <inkml:trace contextRef="#ctx0" brushRef="#br0" timeOffset="186556.27">15585 5986 24575,'0'16'0,"9"29"0,-7 18 0,2-14 0,0 5 0,-3 7 0,-2 0 0,1-6 0,0-4 0,3-11 0,0-5 0,4 2 0,14-28 0,7-24 0,7 1 0,6-2 0,7-8 0,4-1 0,-2 6 0,4 0 0,-3 0-576,-7 1 0,-1 0 0,-2 3 576,13 0 0,-7 2 0,2-11 0,-34 18 0,-29-14 0,14 11 0,-20-6 0</inkml:trace>
  <inkml:trace contextRef="#ctx0" brushRef="#br0" timeOffset="186806.27">16133 6133 10261,'10'-6'0,"14"14"5071,8 3-5071,7 17 2489,-13-7-2489,3 23 1444,-19 6-1444,-1 14 5310,-20-9-5310,-2-20 0,-2-10 0,0-18 0,3 3 0,1-10 0,6 0 0</inkml:trace>
  <inkml:trace contextRef="#ctx0" brushRef="#br0" timeOffset="187324.27">16760 5891 24575,'12'-9'0,"4"1"0,9-11 0,11 4 0,7 0 0,1-3 0,3 1 0,-2 4 0,3 0 0,-4 1-975,3-6 1,-5 3 974,-4 8 0,-5 1 469,-9-2-469,-9 8 0,-31 13 0,16-10 0,-22 9 0</inkml:trace>
  <inkml:trace contextRef="#ctx0" brushRef="#br0" timeOffset="187607.27">17020 6067 24575,'9'6'0,"7"-1"0,27-26 0,-5 7 0,-5-2 0,2 0 0,19-10 0,6 8 0,-17 1 0,-13 6 0,-19 10 0,-1-4 0</inkml:trace>
  <inkml:trace contextRef="#ctx0" brushRef="#br0" timeOffset="193505.27">17889 5606 24575,'35'13'0,"21"10"0,-25-11 0,2 1 0,3 1 0,-1 0 0,25 12 0,-14-5 0,1 4 0,2 12 0,-19-14 0,-2 1 0,17 20 0,-4-2 0,-12-14 0,6 10 0,-15-12 0,0 3 0,6 10 0,-2 3 0,-3 11 0,-2 1 0,3-12 0,-1 0 0,-6 9 0,-1-3 0,11 8 0,-2 5 0,-16-12 0,5-17 0,-10-3 0,4-8 0,-6 24 0,1-9 0,-2 3 0,-4 10 0,-1 1 0,5-6 0,-1-2 0,-7 0 0,-1-3 0,-1 18 0,2-23 0,-1 1 0,-7 25 0,5-21 0,-1-2 0,-12 10 0,-2 12 0,2-18 0,2-2 0,-1 1 0,-6 9 0,8-15 0,-7 12 0,8-14 0,-7 9 0,-6 4 0,-2 0 0,8-13 0,-1-2 0,15-15 0,-6 3 0,2 3 0,1 0 0,-20 9 0,15-6 0,-16 6 0,16-9 0,1-4 0,9 3 0,-6-13 0,15 7 0,-11-13 0,8 9 0,0-18 0,6 5 0,10-33 0,5-9 0,-2 8 0,0-3 0,1-7 0,-1 0 0,-4 10 0,1 2 0,11-28 0,-20 39 0,5 18 0,-6 7 0,-6 24 0,-4 18 0,-11-4 0,9 8 0,-9-15 0,10 7 0,-12 14 0,6-5 0,3-6 0,9-21 0,19-10 0,16-15 0,7 2 0,-2-7 0,2 0 0,25 6 0,-28-1 0,0-2 0,23 0 0,-24 5 0,-8-5 0,-10 6 0,-4 0 0,-5 0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05:44:01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6861 11525 24575,'0'0'0</inkml:trace>
  <inkml:trace contextRef="#ctx0" brushRef="#br0" timeOffset="666">6697 11721 8191,'-16'0'0,"14"0"1814,29 0 1,19 0-1815,-6 0 0,4 0 0,3 0 0,5 0 0,3 0 0,-4-3 0,3-1 0,2 0 0,0 2 157,6 0 1,1 2 0,1-1 0,2 0-158,-5-1 0,2-1 0,1 0 0,0 0 0,-4 1-44,6 1 1,-3 1-1,-1 1 1,-2-1 43,-7 0 0,-1 1 0,-2-1 0,-3-1 0,14-5 0,-3 0 2026,2 5 1,-3-1-2027,-23-4 0,-1 1 1087,29 5-1087,-51 0 0,-3 0 0,-13 0 0</inkml:trace>
  <inkml:trace contextRef="#ctx0" brushRef="#br0" timeOffset="13930">20661 10972 8191,'11'0'0,"-3"0"5063,29 0-5063,9 0 0,20 0 710,-26 0 0,3 0-710,10-6 0,2-1-333,4 5 0,1 1 333,3-5 0,4-1 0,-8 3 0,4 0 0,-1 0 1455,-9-1 1,-2 0-1,1 1-1455,5-1 0,0 0 0,-5-1 0,-2-2 0,-7 0 0,-4 2 348,-35-4 1,-10 4-1,1 1 1</inkml:trace>
  <inkml:trace contextRef="#ctx0" brushRef="#br0" timeOffset="14164">21837 10777 24575,'20'0'0,"22"0"0,-3 0 0,3 6 0,-1 3 0,3 4 0,4 13 0,-32-10 0,-16-1 0,-13 4 0,-10 4 0,-20 3 0,4-7 0,-6 0 0,-15 1 0,-1-1 0,21-6 0,2 0 0,-2-1 0,-1 0 0</inkml:trace>
  <inkml:trace contextRef="#ctx0" brushRef="#br0" timeOffset="15046">17430 10632 24575,'-4'-6'0,"-2"-4"0,-10 9 0,-11 11 0,-6 15 0,5 10 0,0 8 0,0 7 0,2 2-687,6-3 1,2 1 686,2-1 0,5-2 0,11 9 0,8 9 0,8-21 0,8-18 0,6-5 0,9-11 0,4-7 0,1-3 0,1-6 0,13-9 0,-5-4 0,-10-5 0,2-6 0</inkml:trace>
  <inkml:trace contextRef="#ctx0" brushRef="#br0" timeOffset="15331">17909 10100 24575,'-3'34'0,"0"1"0,0 11 0,1 5 0,1 9 0,2 4-772,2-7 1,1 4-1,0-4 772,2 8 0,1-1 0,0-17 0,0 0 0,-1-4 0,1-2 0,-2-6 741,1 10-741,-1-29 95,-4-1 1,4-9-1,-5-1 1</inkml:trace>
  <inkml:trace contextRef="#ctx0" brushRef="#br0" timeOffset="15930">18164 10772 24575,'0'-22'0,"-9"-3"0,-7 18 0,-6-2 0,-4 15 0,9 5 0,-2 39 0,10 12 0,4-29 0,2 0 0,12 17 0,15-35 0,0-16 0,12-14 0,-9 0 0,-2-9 0,-4 16 0,3-1 0,-2 9 0,14 0 0,0-6 0,-4 4 0,-2-9 0,-13 10 0,-2-4 0,0 5 0,1 6 0,0-4 0,0 4 0,-6-6 0,5 0 0,21-21 0,-14 6 0,13-13 0,-47 9 0,13 12 0,-18-3 0</inkml:trace>
  <inkml:trace contextRef="#ctx0" brushRef="#br0" timeOffset="16314">18480 10643 8191,'21'-11'0,"15"30"4884,3 31-4884,-13-4 0,-1 4 1420,-6-10 0,-1-2-1420,-4-1 0,1-6 1741,9-8-1741,-8-18 6717,7-23-6717,10-16 0,-2-4 0,5-7 202,-11 22-202,9 9 0,-2 8 0,12 19 0,2 3 0,-9 4 0,-13 3 0,-15-16 0,-9 3 0</inkml:trace>
  <inkml:trace contextRef="#ctx0" brushRef="#br0" timeOffset="16665">17410 12113 9493,'-11'0'0,"19"0"4539,43-25-4539,0 6 0,7-4 0,-4-2 0,4-5 0,0 2-549,-1 3 1,0 1 0,0 0 548,0-1 0,1 0 0,-3 1 0,5-1 0,-1 2 80,-14 11 1,2 1 0,-6-1-81,-7-3 0,-2 4 3376,23 10-3376,-69 13 0,-37 21 0,23-14 0,-5-3 0</inkml:trace>
  <inkml:trace contextRef="#ctx0" brushRef="#br0" timeOffset="16948">17631 12216 8191,'3'0'0,"21"0"5063,16-15-5063,3 4 0,4-3 0,4-6 0,3-2 0,-11 7 0,2-1 0,-2 0 0,12-6 0,-4 2 984,-12 8 1,-5 0-985,7-16 1833,-23 25-1833,0-14 0,-12 15 0,-1-3 0</inkml:trace>
  <inkml:trace contextRef="#ctx0" brushRef="#br0" timeOffset="41549">6322 962 24575,'0'33'0,"-5"-1"0,-1 6 0,1 16 0,1 8 0,-1 0 0,0-11 0,0 0 0,1 0 0,0 8 0,0 0 0,0-6 0,1-10 0,0-6 0,2 5 0,1-36 0,1-4 0,5-11 0</inkml:trace>
  <inkml:trace contextRef="#ctx0" brushRef="#br0" timeOffset="42030">6324 1441 24575,'17'-9'0,"3"1"0,-2-9 0,13-6 0,3-2 0,-5-4 0,2-5 0,-2-3 0,0-2 0,0 0 0,-1 1 0,-6 4 0,-4 4 0,-2 3 0,-10 12 0,-6 18 0,-21 60 0,12-32 0,1 4 0,-6 13 0,-1 8 0,3-3 0,3 3 0,2-1 0,1-9 0,0 1 0,2-4 0,3-7 0,2-3 0,-1 16 0,0-34 0,0-9 0,0-1 0</inkml:trace>
  <inkml:trace contextRef="#ctx0" brushRef="#br0" timeOffset="42414">6797 1639 24575,'-10'0'0,"-6"15"0,9-2 0,-2 13 0,3-5 0,4 4 0,1-3 0,19-6 0,-4-7 0,13-9 0,-10-6 0,-1 0 0,0-20 0,-10-2 0,-13 1 0,-6 7 0,-13 15 0,10 5 0,1 0 0,4 0 0,5 0 0,1 0 0</inkml:trace>
  <inkml:trace contextRef="#ctx0" brushRef="#br0" timeOffset="43781">7481 1299 24575,'20'0'0,"33"0"0,-2-6 0,7 0-1147,-7 4 1,4 3-1,1-3 1147,-6-4 0,2-3 0,0 0 0,-3 2 0,4 1 0,-2 2 0,-3-1 0,17-6 0,-7 1 0,-2-1 1077,-13 4-1077,-18 6 564,-10-10-564,-10 1 0,-10-2 0,-6-3 1799,-5-1-1799,4 0 0,3-4 0,9 3 0,9 7 0,11 23 0,-2-4 0,5 14 0,-17-12 0,4 0 0,-9 4 0,4 1 0,-10 0 0,-1-6 0,-6 4 0,1-7 0,-11 15 0,9-10 0,-2 0 0,10-7 0</inkml:trace>
  <inkml:trace contextRef="#ctx0" brushRef="#br0" timeOffset="44698">9085 1039 24575,'0'24'0,"0"35"0,0-20 0,0 2 0,0 3 0,0-1 0,0-1 0,0-3 0,0 9 0,0-5 0,10-64 0,2-26 0,5-8 0,1-4 0,-7 17 0,1 2 0,3 2 0,-1 7 0,1 13 0,-9 8 0,7 9 0,5 21 0,9 20 0,-12 5 0,-3 2 0,-2-13 0,-2-2 0,0 6 0,-2-4 0,-4-10 0,4-4 0,-2-13 0,-2 2 0,2-9 0</inkml:trace>
  <inkml:trace contextRef="#ctx0" brushRef="#br0" timeOffset="45364">9473 1251 24575,'0'11'0,"0"0"0,0-1 0,5 6 0,13-1 0,5-3 0,7-3 0,-9-14 0,-2-3 0,-7-7 0,3 6 0,-4 8 0,-1 8 0,5 4 0,2-6 0,2-22 0,-1 3 0,-2-14 0,6-26 0,-16 13 0,-2-3 0,4 5 0,-1 3 0,-7-1 0,-11 93 0,10-12 0,-1 3 0,-3 1 0,-1-3 0,6 6 0,5-33 0,-4-8 0,9-9 0,0-2 0,12-27 0,-5-4 0,0-6 0,-1-19 0,-2 0 0,-1 12 0,-2 4 0,0-5 0,-11 94 0,-1-6 0,2 1 0,3-3 0,1-4 0,2 11 0,3-32 0,-5-15 0</inkml:trace>
  <inkml:trace contextRef="#ctx0" brushRef="#br0" timeOffset="46930">10725 778 8191,'0'15'0,"0"12"5063,0 26-5063,-5-3 0,-1 6 0,5 6 0,-1 1 927,-3-2 1,-1-3-928,6-8 0,0-7 1847,0-11-1847,6-60 0,13-10 0,-3-13 6371,8 9-6371,-12 32 0,-2 5 0,6 22 1248,3 9-1248,6 10 0,1-7 0,-1-10 0,-4-18 0,6-13 0,-7-14 0,2-3 0,-14 13 0,-2 17 0,-1 16 0,6-6 0,10-1 0,9-28 0,-7 9 0,-4-15 0,-10 18 0,-7 6 0,7 11 0,-8 1 0,13 5 0,-2-5 0,4-4 0,4-2 0,-4-11 0,1-13 0,3 2 0,-7-11 0,-2 44 0,-5 6 0,-5 27 0,-2 13 0,1-17 0,0 1 0,0 3-431,0-2 0,1 4 1,-1 0-1,-1-1 431,-2 11 0,-1-2 0,1-3 0,2 11 0,-1-7 0,-5-15 0,0-9 0,1-14 0,-10-1 0,9-55 0,-17 0 0,20-26 0,4-11 0,-8 7 0,2-2 0,6 14 0,4-1 0,1 3 0,5-12 0,2 8 1723,8-4-1723,6 28 0,-14 14 0,3 4 0,1-16 0,5 10 0,-11-6 0,0 17 0</inkml:trace>
  <inkml:trace contextRef="#ctx0" brushRef="#br0" timeOffset="47380">11472 1222 24575,'-5'48'0,"1"1"0,-1-1 0,1 6 0,1 2 0,-1 0 0,0 1 0,0 0 0,0-2 0,3 13 0,0-4 0,-6-8 0,2-18 0,5-35 0,0-20 0,0-47-799,0 24 0,0-2 799,-1-4 0,2-1 0,4-6 0,2-4 0,1 5 0,1-4 0,1 6 0,3 1 0,1 3 0,3-13 0,1 10 0,2 26 0,-4 18 0,-5 23 0,-6 5 0,-5 18 1598,-14-7-1598,1-7 0,-17-9 0,12-5 0,3-6 0,10-2 0</inkml:trace>
  <inkml:trace contextRef="#ctx0" brushRef="#br0" timeOffset="47896">11721 1262 24575,'4'21'0,"2"-4"0,10-7 0,-4-5 0,3-5 0,-9-9 0,4 2 0,-9-9 0,-1 6 0,-6-1 0,-9 5 0,3 6 0,11 1 0,8 4 0,13-22 0,4 0 0,-6-13 0,5-2 0,-5-6 0,-7-7 0,0-7 0,4-2 0,0-1 0,-7 5 0,-1 5 0,0 8 0,-12 65 0,-4 20 0,2 7 0,1 4 0,2-11 0,0 3 0,1-3-299,2 3 0,2-5 299,-2-7 0,2-7 0,4-13 0,-4-10 0,4-9 0</inkml:trace>
  <inkml:trace contextRef="#ctx0" brushRef="#br0" timeOffset="48713">11903 1001 24575,'22'-10'0,"10"-12"0,6-11 0,-7-1 0,-3 8 0,-20 21 0,-14 43 0,4 10-417,-8-7 1,-1 1 416,8 23 0,-8-9 0,11-17 0,5-15 0,1-14 0,26-5 0,10-24 0,6 9 0,-4-10 833,-19 15-833,-13 10 0,7-4 0,-8 4 0,9-5 0,1-11 0,-4-10 0,-11 1 0,-10 17 0,-9 21 0,2 8 0,5-2 0,6-13 0,9-5 0,7-1 0,19-18 0,2-2 0,-1-5 0,0 0 0,4 2 0,13 0 0,-33 34 0,-7 2 0,-3 8 0,-3-5 0,-7-5 0,0-1 0,-10-9 0,-18-1 0,-14-5 0,0 0 0,-5 0 0,34 0 0,-6 0 0</inkml:trace>
  <inkml:trace contextRef="#ctx0" brushRef="#br0" timeOffset="50129">6164 2931 24575,'0'11'0,"0"4"0,0 17 0,0 8 0,0 16 0,10 0 0,-8 0-1230,8 0 1230,-10-8 300,0-2-300,0-16 0,6-2 0,-4-7 0,4-1 0,-6 1 232,0 0 1,0-10-1,0-1 1</inkml:trace>
  <inkml:trace contextRef="#ctx0" brushRef="#br0" timeOffset="50531">6213 3320 24575,'39'-43'0,"4"-3"0,-20 17 0,0 0 0,12-12 0,-14 3 0,-9 22 0,-6 14 0,7 16 0,-10 40 0,6-21 0,2 2 0,-4 22 0,-1 2 0,1-9 0,1-1 0,2 4 0,-1-4 0,-7 4 0,12-20 0,-13-27 0,3-2 0</inkml:trace>
  <inkml:trace contextRef="#ctx0" brushRef="#br0" timeOffset="51164">6818 3533 24575,'-6'-20'0,"-12"-4"0,-3 6 0,-6 9 0,-5 20 0,11 31 0,8 5 0,5 10 0,8-19 0,9-7 0,2-20 0,15 0 0,2-31 0,2 3 0,-6-16 0,-5 13 0,-11 5 0,5 15 0,10 17 0,-3 3 0,14 14 0,-20-16 0,14 2 0,-14-5 0,11-7 0,-17 1 0,1-9 0</inkml:trace>
  <inkml:trace contextRef="#ctx0" brushRef="#br0" timeOffset="52363">7696 3229 8191,'-29'-18'0,"3"3"5063,15 15-5063,5 17 2818,-5 21-2818,9-3 0,2 5 0,-5 8 0,4 0 859,11-5 1,5-4-860,9 22 6784,15-40-6784,-10-21 0,-8-8 0,11-29 0,-17-3 0,6-22 0,-27 20 0,-5 8 0,-8 24 0,-2 10 0,9 6 0,17 0 0,33-10 0,-4 3 0,4 0 0,25 1 0,-28 5 0,-3 5 0,1 14 0,6 29 0,-24-22 0,-2 2 0,2 4 0,-4-1 0,-6 18 0,-6-32 0,-4-60 0,15-5 0,5-5 0,-4-6 0,2-1-936,12-9 0,2 5 936,-9 21 0,1 6 0,21-12 0,-14 24 0,-10 13 0,-6 2 0</inkml:trace>
  <inkml:trace contextRef="#ctx0" brushRef="#br0" timeOffset="52846">8780 2943 24575,'6'38'0,"6"27"0,-3-14 0,1 2 0,2-7 0,-1-1-634,-4 5 0,-1-4 634,4 3 414,-4-6-414,-4-18 0,4-10 0,-6-10 0</inkml:trace>
  <inkml:trace contextRef="#ctx0" brushRef="#br0" timeOffset="53147">8846 3252 8191,'13'-24'0,"12"-7"2531,3 1 1,2-3-2532,-5 1 0,-1 0 1409,2-7 0,-1 10-1409,-7 25 1719,-12 56-1719,-1-5 0,0 4 0,0-1 0,1-4 0,3-11 0,1-4 1696,0 6 0,-4-25 0,-6-3 0</inkml:trace>
  <inkml:trace contextRef="#ctx0" brushRef="#br0" timeOffset="53364">9235 3427 24575,'11'44'0,"10"0"0,-13-18 0,10 2 0,-12-16 0,-1-2 0,-5-5 0</inkml:trace>
  <inkml:trace contextRef="#ctx0" brushRef="#br0" timeOffset="54113">9534 3096 24575,'52'6'0,"-15"-3"0,6-1 0,19-2 0,6 0-1581,-21 0 0,2 0 0,-2 0 1581,16-5 0,-4 0 0,-11 4 0,-7-1 1444,-3-8-1444,-14 5 771,-13-1-771,-7-4 0,-4 3 0,0 3 0</inkml:trace>
  <inkml:trace contextRef="#ctx0" brushRef="#br0" timeOffset="54380">10125 2980 24575,'23'0'0,"-4"0"0,18 23 0,-17-8 0,11 28 0,-16-11 0,-1 5 0,-8-11 0,-11-6 0,-5-8 0,-7-6 0,5 0 0,3-6 0</inkml:trace>
  <inkml:trace contextRef="#ctx0" brushRef="#br0" timeOffset="55480">11097 2810 8191,'-4'-2'0,"2"3"5063,-2 39-5063,-2-3 0,2 5 0,3 2 0,1 5 0,-2-2 1210,-8 13 1,-1 1-1211,10-11 0,2 2 0,-3-7 1774,-14 14-1774,15-31 6615,-4-37-6615,5-45 0,-1 8 0,2-5 0,4-14 0,1-3-775,-1 23 1,-1-1-1,2 1 775,1-2 0,2 2 0,0 4 0,2 6 0,1 4 452,12-20-452,-3 26 0,-3 10 0,21 47 0,-22-1 0,-1 5 0,1 0 0,-1 4 0,-2 2 0,-1 3 0,-3-3 0,-3-8 0,-1-1 0,3 12 0,0-4 0,0-2 2383,-14-23-2383,-1-2 0,0-13 0,1 4 0</inkml:trace>
  <inkml:trace contextRef="#ctx0" brushRef="#br0" timeOffset="55663">11124 3162 8191,'-1'-4'0,"24"-10"5063,10-13-5063,9 0 704,-13 0 1,-19 17-1,-5 5 1</inkml:trace>
  <inkml:trace contextRef="#ctx0" brushRef="#br0" timeOffset="55896">11491 2731 24575,'0'46'0,"0"0"0,5 8 0,1 4 0,-5 7 0,0 1 0,8-5 0,-1-5 0,-7-13 0,0-7 0,5 1 0,-6-32 0</inkml:trace>
  <inkml:trace contextRef="#ctx0" brushRef="#br0" timeOffset="56179">11753 2772 24575,'0'46'0,"0"0"0,0 5 0,5 9 0,1 4-1809,-2-11 1,0 2 0,1-3 1808,1 8 0,1-5 0,-2-12 0,0-8 406,0-11 1,-4-13 0,4-6 0</inkml:trace>
  <inkml:trace contextRef="#ctx0" brushRef="#br0" timeOffset="56350">11719 3148 24575,'16'-4'0,"9"-4"0,-1 2 0,-4 0 0,-10 6 0</inkml:trace>
  <inkml:trace contextRef="#ctx0" brushRef="#br0" timeOffset="56712">11960 3092 24575,'17'-6'0,"5"-8"0,-7-10 0,3 5 0,-13-9 0,-6 22 0,-11 19 0,5 1 0,1 15 0,6-8 0,0-5 0,0-1 0,5 1 0,1-9 0,0 2 0,-1-9 0</inkml:trace>
  <inkml:trace contextRef="#ctx0" brushRef="#br0" timeOffset="57047">12190 3008 24575,'7'21'0,"4"9"0,-9-6 0,2 2 0,-4-10 0,0-15 0,6-16 0,2-13 0,6-4 0,-7 3 0,8 11 0,-12 7 0,6 5 0</inkml:trace>
  <inkml:trace contextRef="#ctx0" brushRef="#br0" timeOffset="57897">12353 2976 14322,'6'15'0,"-4"9"4245,16 17-4245,-15-3 1776,9-3-1776,-6-46 968,10-17-968,3-10 0,2-1 0,6-3 3264,8-4-3264,-19 41 0,6 34 0,-3-4 0,15 26 0,-18-28 0,7-1 0,-12-21 0,4 4 0,3-14 0,-1-3 0,-5-13 0,-16 5 0,-8 5 0,-4 9 0,-4 15 0,13 2 0,-2 10 0,30-1 0,-4 0 0,16 1 0,-15 5 0,-3-11 0,1 3 0,-4-17 0,12 4 0,2-18 0,-3 5 0,11-26 0,-26 0 0,16-13 0,2-8 0,-16 12 0,-2-2 0,0 0-631,5-5 1,1 0 0,-2 2 630,0-11 0,-6 7 0,-15 0 0,0 69 0,-17 39 0,16-14 0,1 4 0,-1 7 0,2-2 0,2-11 0,2-3 0,10 23 0,-4-39 0,4-7 0</inkml:trace>
  <inkml:trace contextRef="#ctx0" brushRef="#br0" timeOffset="58147">12934 2862 24575,'46'-8'0,"-3"6"0,-10-4 0,1 3 0,16 20 0,-15-8 0,-16 28 0,-14-10 0,-5 1 0,0-9 0,0-14 0</inkml:trace>
  <inkml:trace contextRef="#ctx0" brushRef="#br0" timeOffset="58297">13251 2738 24575,'5'-6'0,"-4"1"0,4 5 0</inkml:trace>
  <inkml:trace contextRef="#ctx0" brushRef="#br0" timeOffset="58597">13358 2900 24575,'4'32'0,"-2"0"0,7-25 0,-3 2 0,15-29 0,-13 6 0,22-28 0,-17-14 0,10-1 0,-13 4 0,-4 25 0,-6 24 0</inkml:trace>
  <inkml:trace contextRef="#ctx0" brushRef="#br0" timeOffset="58917">13582 2794 24575,'27'-5'0,"-1"-3"0,-14-3 0,-8 4 0,-16 11 0,4 15 0,-3 0 0,6-1 0,4 4 0,-4-9 0,14 12 0,3-14 0,4-5 0,-6-6 0,-5 0 0</inkml:trace>
  <inkml:trace contextRef="#ctx0" brushRef="#br0" timeOffset="60616">14178 2449 24575,'0'11'0,"0"5"0,0 38 0,0-3 0,0 5 0,0 6 0,0 2-677,0-16 0,0 1 0,0-4 677,0 2 0,0-6 0,0 7 488,0-68-488,0 1 0,15-31 0,-12 19 0,21 2 0,-12 19 1543,8 4-1543,19 47 0,-10-8 0,11 19 0,-16-25 0,-8-21 0,-1-1 0,-3-14 0,-1-3 0,6-4 0,-10 14 0,7 4 0,-4 8 0,14-5 0,5-19 0,-3 1 0,-10-8 0,-6 10 0,-9 15 0,13 16 0,-2 35 0,-6-8 0,-1 7 0,-2-11 0,1 3 0,-2-2-530,-1 16 1,-2-3 529,3-10 0,-4-5 0,-10-2 0,-1-23 0,-11 1 0,8-16 0,-4-10 0,7-9 0,2-5 0,5 11 0,6 2 0</inkml:trace>
  <inkml:trace contextRef="#ctx0" brushRef="#br0" timeOffset="61114">14792 3072 24575,'8'32'0,"-5"29"0,1-14 0,0 2 0,-3 5 0,-2-2 0,1-11 0,0-5 0,0 13 0,-5-38 0,4-24 0,-4-8 0,5-17 0,11-16 0,-2 0 0,3-7-575,0 14 1,2-1 0,-1-1 574,1-3 0,-1-1 0,2 4 0,3-8 0,1 9 0,5 5 0,-13 80 0,-6 7 0,-7-2 0,-5 1 0,-15 14 0,4-14 0,-8-27 1723,11-7-1723,8-3 0,-7 0 0,12-1 0,-2-5 0</inkml:trace>
  <inkml:trace contextRef="#ctx0" brushRef="#br0" timeOffset="61629">15018 3096 8191,'6'15'0,"5"-8"5063,7 2-5063,4-9 2818,-10-9-2818,2-7 1719,-26-19-1719,0 11 6784,-14 1-6784,1 18 0,17 5 0,14 0 0,20-13 0,2 4 0,4-18 0,-5-2 0,-2-6 0,-2-6 0,-6-4 0,0-2 0,9-9 0,-4 11 0,-17 30 0,8 80 0,-17-12 0,-2 5-817,5 5 1,2-2 816,-1-22 0,0-4 0,0 20 0,6-16 0,0-15 0,1-14 0,-2-5 0</inkml:trace>
  <inkml:trace contextRef="#ctx0" brushRef="#br0" timeOffset="62112">15296 2877 24575,'18'-15'0,"-3"8"0,14-21 0,3 4 0,-7-2 0,-1-1 0,8-4 0,-10-4 0,-17 34 0,-5 23 0,0 41 0,0-8 0,0 10 0,0-41 0,4-14 0,7-5 0,5-5 0,0 0 0,5 5 0,-1 9 0,1 10 0,0 3 0,-11-8 0,-4-10 0</inkml:trace>
  <inkml:trace contextRef="#ctx0" brushRef="#br0" timeOffset="62730">15771 2865 8191,'10'6'0,"2"-1"5063,9-10-5063,-9-1 2818,-7-10-2818,-15 9 1719,-7-3-1719,-12 17 0,0 9 0,-2 11 6784,13 10-6784,10-7 0,8 3 0,9-16 0,7 3 0,6-14 0,11-1 0,0-20 0,26-12 0,-27-4 0,0-4 0,3-1 0,-1 1 0,-10 3 0,-3 5 0,4 5 0,-20 40 0,3 39 0,0-21 0,2 11 0,-13-35 0,-9 2 0,-10-13 0,1 4 0,9-5 0,3 0 0</inkml:trace>
  <inkml:trace contextRef="#ctx0" brushRef="#br0" timeOffset="62946">16231 2881 24575,'0'42'0,"5"0"0,-4-20 0,4 3 0,-5-13 0,0-3 0</inkml:trace>
  <inkml:trace contextRef="#ctx0" brushRef="#br0" timeOffset="63264">16389 2671 24575,'0'11'0,"5"0"0,5 6 0,-3 8 0,2 9 0,-9-2 0,0-3 0,0-8 0,0 16 0,0-7 0,0 4 0,-5-14 0,-1-14 0,-5-1 0,-4 1 0,-1-5 0,5 6 0,1-7 0</inkml:trace>
  <inkml:trace contextRef="#ctx0" brushRef="#br0" timeOffset="65563">6183 881 8191,'-37'0'0,"0"0"0,0 5 0,1 1 2531,-1-5 1,0 0-2532,-9 5 0,1-1 1409,9-4 0,1-2-1409,-26-4 1719,28 4-1719,23-4 6784,-1 5-6784,-4 0 0,-2 0 0,-3 0 0,-1 0 0,4 5 0,-3 5 0,8 2 0,2 20 0,-1-3 0,9 2 0,3 6 0,-5 9 0,1 2 0,4 1 0,-2 1-1096,-4 12 1,-2 0 1095,5-9 0,1 4 0,-3 2 0,-1 6 0,2 3 0,2-12 0,1 1 0,1 2 0,-1 3-1010,0-9 0,0 2 0,0 2 1,0 1-1,0-1 0,0-2 1010,0 3 0,0-1 0,0-1 0,0 0 0,0 1 0,0 0 0,0 1 0,0 0 0,0-2 0,0-3-315,0 12 0,0-3 1,0 2 314,0-5 0,0 3 0,0 0 0,0-1 0,0-4 0,0 0 0,0-1 0,0 2-337,0 6 0,1 1 1,-1 0-1,-1-2 337,-1-5 0,-2 1 0,1-3 0,0-4 0,3-2 0,0-4 0,-3 0 0,-3 2 0,-2-1 0,1-2 473,0 7 1,0-2-474,-3 4 0,-1-2 0,4-7 0,1-3 0,-3 9 5392,9-27-5392,0-13 1363,36-5-1363,5-1 0,-2-4 0,6-2 0,15-4 0,5-2-678,-16 3 1,2-1 0,-1-1 677,15-8 0,-1-2 0,0 3 0,-8 0 350,-16-4-350,-6-2 0,-24 16 0,-4-6 0</inkml:trace>
  <inkml:trace contextRef="#ctx0" brushRef="#br0" timeOffset="67996">4722 13440 24575,'9'65'0,"-8"-12"0,0 2 0,3-4 0,0 1 0,-3-7 0,-1 2 0,-1-3 0,1 6 0,0-4 0,0-6 0,0-3 0,0 10 0,0-21 0,0-11 0,5-9 0,5-18 0,-3 7 0,1-12 0</inkml:trace>
  <inkml:trace contextRef="#ctx0" brushRef="#br0" timeOffset="68463">4785 13816 24575,'42'-37'0,"-9"14"0,3 0 0,5-2 0,1-1 0,-1 4 0,-1-3 0,-5-5 0,-6 0 0,-5-5 0,-10 0 0,-14 70 0,-10 30 0,9-3 0,0 6 0,-4-5 0,0-3-904,4-11 1,2-3 903,3-8 0,0-5 0,-1 5 0,5-7 0,-8-7 0,5-9 0,-4-9 0,4-2 0</inkml:trace>
  <inkml:trace contextRef="#ctx0" brushRef="#br0" timeOffset="75530">5444 14202 24575,'-6'-10'0,"-4"4"0,4 1 0,-5 5 0,5 5 0,-3-4 0,8 13 0,-9-7 0,9 8 0,-4-4 0,-8 7 0,10-1 0,-10 17 0,13-12 0,0 4 0,0-11 0,0 0 0,5-3 0,10-2 0,2-5 0,4-5 0,2-13 0,-2-3 0,0-10 0,-7-7 0,-10 9 0,-4-5 0,-4 12 0,-7 2 0,-13 4 0,6 1 0,-9 4 0,6 6 0,8 6 0,-1-1 0,14 0 0</inkml:trace>
  <inkml:trace contextRef="#ctx0" brushRef="#br0" timeOffset="76496">5975 13634 24575,'0'-11'0,"-9"19"0,6 5 0,-11 9 0,12-2 0,2-14 0,6-7 0,0-9 0,-1-7 0,-10 5 0,-1 12 0,-5 3 0,5 15 0,2-16 0,4 7 0</inkml:trace>
  <inkml:trace contextRef="#ctx0" brushRef="#br0" timeOffset="77030">5956 13953 24575,'0'11'0,"5"-5"0,1-1 0,0-10 0,-2-6 0,-8 4 0,2 3 0,-7 5 0,8 9 0,-4-9 0,5 4 0</inkml:trace>
  <inkml:trace contextRef="#ctx0" brushRef="#br0" timeOffset="78495">6452 14104 24575,'26'-18'0,"1"-5"0,2-25 0,-4 0-1207,-9 13 0,-1-3 1207,-3 3 0,0-4 0,-3-2 0,-1-4 0,1-1 0,0-2 0,0 0 0,-1-1 0,-2-5 0,-1 0 0,-1 3 0,3-4 0,-2 7 0,-5-9 771,-5 42-771,-1 9 398,0 50-398,1-6 0,4 1 0,2 3 0,-1 14 0,0 1 1245,9-11-1245,2-11 0,10-19 0,0-11 0,28-25 0,-20 5 0,0-5 0,8-15 0,-3-7 0,-3-3 0,-6-2 0,-8 3 0,-6 1 0,-5 0 0,-2 4 0,-4-2 0,-5 12 0,-5 37 0,3 14 0,-1 31 0,1 8 0,1 9 0,5-15 0,0 2 0,0 3-1063,-2-4 1,-1 4 0,0-1 0,3-3 1062,4 4 0,1-4 0,0-1 0,-3-6 0,-1-2 0,2-5-141,9 23 141,-11-9 0,0-17 0,0-15 0,0-9 0,0-9 0,0-2 0</inkml:trace>
  <inkml:trace contextRef="#ctx0" brushRef="#br0" timeOffset="80764">9403 13308 24575,'-51'6'0,"-6"2"0,9 5 0,11-5 0,13 3 0,19-1 0,5 11 0,0 10 0,0 5 0,-6-4 0,4-6 0,-4-11 0,6-5 0,0 1 0,9-5 0,8-1 0,5-5 0,-1 0 0,-1 5 0,-2 5 0,3 8 0,-8 12 0,-4-6 0,-9 6 0,-20-3 0,11-14 0,-22 7 0,19-18 0,-13 7 0,7-8 0,-3 4 0,1-5 0,8 0 0,1 0 0,7 0 0</inkml:trace>
  <inkml:trace contextRef="#ctx0" brushRef="#br0" timeOffset="93479">8343 13468 24575,'-9'-6'0,"2"1"0,-33 20 0,8-4 0,-5 2 0,-23 8 0,-5 2-1247,15-7 1,-2 1 0,2-1 1246,-14 4 0,3-1 0,6-1 0,6-2 865,-7-3-865,7 10 0,15-15 0,15 10 0,31-7 0,22 16 0,1-11 0,4-2 0,-5-1 0,-1 0 1019,9 10 0,0-4-1019,22-14 0,-18 13 0,1 3 0,-2-12 0,-1 1 0,-1 4 0,-1 0 0,21 3 0,-33-8 0,-1-5 0,-13-2 836,-5 7-836,-11 2 0,-1-4 0,-4 3 0</inkml:trace>
  <inkml:trace contextRef="#ctx0" brushRef="#br0" timeOffset="94646">7508 14100 24575,'-7'4'0,"8"4"0,23 6 0,14 9 0,3-5 0,7-2 0,11 1 0,5-2-261,-15-1 1,2 1-1,0-3 261,-3-2 0,0-2 0,-5 0 96,0 2 1,-5-1-97,10 6 0,-42-14 0,-1 4 0</inkml:trace>
  <inkml:trace contextRef="#ctx0" brushRef="#br0" timeOffset="98411">4993 15422 8191,'0'8'0,"0"8"5063,0 27-5063,0 5 0,0 16 1926,-11 2-1926,9-26 0,1 1 0,-5-3 0,1 0 0,4-1 0,2-1 0,-1 28 0,0-8 1838,0-8-1838,0-10 6402,0-13-6402,0-10 0,0-5 0,0-13 0,0-3 0</inkml:trace>
  <inkml:trace contextRef="#ctx0" brushRef="#br0" timeOffset="98812">4979 15922 24575,'9'-15'0,"12"-5"0,27-10 0,-1-1-589,-18 14 1,0-2 588,11-19-3895,-14 6 1,-3-1 3894,-2-23 806,-4 25 0,-3 2-806,-13-3 0,-4 27 0,-8 52 0,-3-1 0,0 8-724,5-8 0,1 3 0,1-1 724,-4 15 0,1-1 2713,4-2 0,2-7-2713,4-1 0,9-8 53,-7-19 0,7-18 1,-9-2-1</inkml:trace>
  <inkml:trace contextRef="#ctx0" brushRef="#br0" timeOffset="99379">5448 16195 8191,'0'-28'0,"5"10"5063,-4-5-5063,4 12 2818,-5 0-2818,0-4 1719,-5 8-1719,-1-7 6784,-15 22-6784,6-2 0,-16 32 0,12 19 0,2-6 0,9 3 0,13-38 0,5-7 0,17-29 0,1 4 0,0-6 0,-9 33 0,-13 4 0,4 18 0,-4-16 0,5-6 0,-1-7 0,-4-4 0,-1 0 0</inkml:trace>
  <inkml:trace contextRef="#ctx0" brushRef="#br0" timeOffset="99662">5870 15533 24575,'6'5'0,"-1"1"0,-5 0 0,0-1 0</inkml:trace>
  <inkml:trace contextRef="#ctx0" brushRef="#br0" timeOffset="99846">5862 15900 24575,'-6'0'0,"2"0"0</inkml:trace>
  <inkml:trace contextRef="#ctx0" brushRef="#br0" timeOffset="101282">6659 15918 24575,'10'-14'0,"8"-7"0,5-24 0,1 3 0,3-13 0,-5-1 0,-7 8 0,-1-3 0,-6 5 0,-1 1 0,2-2 0,-2 4 0,-7-7 0,0 52 0,-10 47 0,8-14 0,2 1 0,-3-1 0,2-1 0,11 21 0,8-38 0,3-5 0,0-7 0,6-25 0,-5 9 0,4-15 0,0-5 0,9-17 0,-13 10 0,0 10 0,-4 31 0,-25 59 0,6-5 0,-1 3 0,-4-6 0,0-3 0,5-9 0,2-5 0,8 1 0,-7-7 0,11-7 0,-7-8 0,0-10 0,-1-1 0</inkml:trace>
  <inkml:trace contextRef="#ctx0" brushRef="#br0" timeOffset="101830">7956 15356 24575,'9'12'0,"24"3"0,1-10 0,7-2 0,8 0 0,8 0 0,-4-1 0,3-1 0,-1-2-282,-7 1 0,2 0 1,-11 0 281,-5 0 208,-11 0-208,-26 15 0,-27 17 0,5-4 0,-2 1 0,-4-3 0,0-1-232,1 3 1,1-3 231,-16 9 622,-2 3-622,17 0 0,2-9 0,39-10 0,-12-13 0,18-5 0</inkml:trace>
  <inkml:trace contextRef="#ctx0" brushRef="#br0" timeOffset="102180">9188 15391 8834,'-5'-11'0,"-1"2"5113,-9 26-5113,8-4 2721,-1 15-2721,21-4 1631,4 15-1631,17 14 6276,-3 3-6276,-11-7 0,-12-20 0,-29-3 0,-7-11 0,-15 1 0,11-10 0,12-6 0,11 0 0</inkml:trace>
  <inkml:trace contextRef="#ctx0" brushRef="#br0" timeOffset="102380">9352 15275 24575,'44'-23'0,"-1"-1"0,7 1 0,3 0 0,7-3 0,0 3 0,-15 9 0,-4 1 0,-6-4 0,-5 1 0,-8 8 0,-2-10 0,-11 12 0,-9 1 0</inkml:trace>
  <inkml:trace contextRef="#ctx0" brushRef="#br0" timeOffset="103812">10460 15548 24575,'4'0'0,"10"0"0,41 0 0,-17 0 0,8 0-1321,11-4 1,10-1 0,1 1 1320,-13 3 0,1 1 0,2-1 0,1-1 0,-6-2 0,1-1 0,1-2 0,-1 2 0,-1 1 0,4 2 0,0 2 0,-2 0 0,-5-2 0,19-4 0,-9 0 0,6 6 1227,-69 0-1227,-23 0 0,-27 0 0,-11 0 0,26 0 0,2 0 0,-7 0 0,3 0 0</inkml:trace>
  <inkml:trace contextRef="#ctx0" brushRef="#br0" timeOffset="104247">10547 15324 24575,'-18'9'0,"-3"3"0,-10 18 0,-6 3 0,1-3 0,7-5 0,14-8 0,-1-4 0,4 8 0,2-3 0,10 3 0,6-4 0,9 0 0,1-5 0,30 4 0,8 7 0,-16-12 0,1-1 0,24 7 0,-16-8 0,-11-1 0,11-6 0,-21 7 0,8-9 0</inkml:trace>
  <inkml:trace contextRef="#ctx0" brushRef="#br0" timeOffset="104795">12269 15330 24575,'6'-11'0,"-1"-4"0,-15 3 0,-1 1 0,-6 6 0,-7 5 0,1 27 0,5-4 0,3 14 0,6 6 0,15 20 0,-6-24 0,4-1 0,20 13 0,8-21 0,2-15 0,25 8 0,-15-25 0,2 10 0,-26-15 0,-16 2 0</inkml:trace>
  <inkml:trace contextRef="#ctx0" brushRef="#br0" timeOffset="105044">12521 14970 24575,'0'43'0,"0"-1"0,-1 14 0,2 6 0,1-8 0,2 4 0,1-2 0,0 11 0,1-4 0,2-6 0,2-8 0,4-12 0,-8-25 0,-1-3 0</inkml:trace>
  <inkml:trace contextRef="#ctx0" brushRef="#br0" timeOffset="105545">12757 15450 8191,'6'-16'0,"-1"0"5063,-15-1-5063,-1 33 2818,-16 23-2818,15 22 0,-3-8 0,15-20 1719,14-17-1719,-1-10 6784,13-4-6784,-14-13 0,2 4 0,-8-2 0,5 9 0,17 0 0,0-6 0,7 4 0,4-4 0,-16 6 0,7 0 0,-8 0 0,-6 0 0,-1 0 0,-9 0 0,-1 0 0</inkml:trace>
  <inkml:trace contextRef="#ctx0" brushRef="#br0" timeOffset="106079">13066 15254 24575,'28'17'0,"6"14"0,0-10 0,1 16 0,0-27 0,-1 2 0,-1-12 0,-2 0 0,-10 0 0,-6 0 0,0 0 0,-3 0 0,3 0 0,-4 0 0,0-4 0,0 2 0,4-2 0,-3 4 0,3 0 0,-5 0 0,6 0 0,1 0 0,8 6 0,7-5 0,-5 5 0,3-1 0,-13-4 0,-2 4 0,-9-5 0,-1 0 0</inkml:trace>
  <inkml:trace contextRef="#ctx0" brushRef="#br0" timeOffset="137977">16913 9642 24575,'0'0'0</inkml:trace>
  <inkml:trace contextRef="#ctx0" brushRef="#br0" timeOffset="5525.27">26834 5438 24575,'-43'-2'0,"0"1"0,7-3 0,-1 0 0,-25-2 0,-1 0 0,17-1 0,2 0 0,0 0 0,1 2 0,0 1 0,0 1 0,0 0 0,0 2 0,-3 0 0,0 0 0,0 1 0,1 0 0,3 0 0,1 0 0,2 0 0,1 0 0,-27 1 0,12 1 0,5 4 0,5 4 0,4 3 0,2 2 0,2 0 0,4 1 0,1 0 0,8-3 0,9-4 0,7-13 0,4-7 0,2-11 0,0-2 0,2-1 0,4-1 0,4 0 0,2-1 0,2 2 0,-1 4 0,0 5 0,-2 5 0,-1 3 0,-3 1 0,-3 1 0,-2 2 0,-4 3 0,-5 7 0,-2 6 0,-2 7 0,-1 2 0,1 4 0,1 1 0,2-2 0,1-2 0,0-4 0,3-4 0,1-2 0,2-2 0,1 0 0,0-5 0,0 0 0,1-3 0,0 0 0,4 3 0,6 9 0,7 7 0,7 7 0,2 2 0,-3-5 0,-4-6 0,-5-6 0,-6-6 0,-2-4 0,-4-2 0,-1-1 0,-1 0 0</inkml:trace>
  <inkml:trace contextRef="#ctx0" brushRef="#br0" timeOffset="10525.27">19806 8384 24575,'21'56'0,"-4"-4"0,-1-8 0,0 0 0,4 17 0,-5-15 0,-4-17 0,-3-14 0,6-18 0,8-20 0,5-12 0,4-1 0,4-5 0,3-4-668,0 0 0,4-3 1,1-2-1,1-1 668,-5 7 0,1-1 0,0 0 0,1 0 0,-1 1 0,-1 3 0,0-1 0,-1 2 0,0 0 0,-1 2-93,2-3 1,-1 2 0,-1 1 0,-3 4 92,14-13 0,-5 7 0,-15 15 0,-5 5 0,-1 4 0,-14 12 0,-4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05:46:30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15091 10440 24575,'0'0'0</inkml:trace>
  <inkml:trace contextRef="#ctx0" brushRef="#br0" timeOffset="12534">28697 9276 24575,'31'6'0,"4"-2"0,7-3 0,11-8 0,7-4-548,-6 4 1,4 0-1,-1-1 548,-5-3 0,0 0 0,-3 1 0,13-1 0,-10 1 533,-7-5-533,-26 14 0,-18-4 0,4 5 0</inkml:trace>
  <inkml:trace contextRef="#ctx0" brushRef="#br0" timeOffset="12934">30042 9017 14318,'0'-11'0,"-5"5"4247,-18 1-4247,-3 14 1776,-5 3-1776,15 18 0,5 9 484,1-4 0,1 3-484,1 10 0,4 0 0,6-7 0,5-4 0,7 1 3266,24-7-3266,-8-22 0,25-1 0,-8-21 0,-7 10 0,-18-10 0</inkml:trace>
  <inkml:trace contextRef="#ctx0" brushRef="#br0" timeOffset="13201">30300 8692 24575,'17'59'0,"-8"-2"0,2-16 0,-1 1 0,-9-2 0,0 2 0,10 8 0,0 0 0,-5-5 0,-1-1 0,2 0 0,-1-4 0,3 4 0,-9-20 0,0-18 0,0-1 0</inkml:trace>
  <inkml:trace contextRef="#ctx0" brushRef="#br0" timeOffset="13868">30683 9036 8940,'0'-16'0,"-4"4"5116,-2 2-5116,-10 5 2705,4 10-2705,-13 22 1617,8 19-1617,-5 6 0,11-3 0,10-29 6197,11-6-6197,11-18 0,10-5 0,-8-5 0,6 0 0,-8 4 0,8 9 0,8-4 0,2 5 0,-7 0 0,-2-6 0,-10 5 0,1-5 0,0 6 0,0 0 0,-10 4 0,7-2 0,-10 2 0,11-4 0,-3 0 0,0-4 0,-5-2 0,-7-10 0,-4 9 0,0-2 0</inkml:trace>
  <inkml:trace contextRef="#ctx0" brushRef="#br0" timeOffset="14024">31015 8980 24575,'-6'-17'0,"6"6"0,1 7 0,4 4 0</inkml:trace>
  <inkml:trace contextRef="#ctx0" brushRef="#br0" timeOffset="14419">31168 9069 24575,'10'17'0,"-4"7"0,4-11 0,-4 3 0,9-12 0,18-18 0,25 0 0,-2-18 0,0 18 0,-25-1 0,-5 15 0,-4 0 0,3 0 0,-4 0 0,-5 0 0,-1 0 0,-4 0 0,0 0 0,4 0 0,1 0 0,4 0 0,-3 0 0,-2 0 0,-9 0 0,-2 0 0</inkml:trace>
  <inkml:trace contextRef="#ctx0" brushRef="#br0" timeOffset="26635">1412 13299 24575,'4'45'0,"9"15"0,-3-21 0,3 0 0,3 3 0,1-1 0,1-5 0,-1-2 0,17 16 0,0-20 0,14-31 0,-3-21 0,7-11 0,-12 6 0,3-6 0,2-2 0,3-3-845,-5 4 1,2-2 0,1-2 0,2-2 0,1-1 0,1 0 844,-5 4 0,1-2 0,2 0 0,-1-2 0,2 1 0,0-1 0,0 0 0,0 0-457,-4 3 0,1-1 0,1 1 0,-1-1 0,1 0 0,0 0 0,-1 1 0,1-1 0,-1 1 457,5-4 0,0 0 0,0 0 0,0 0 0,-1 0 0,0 1 0,0 0 0,-2 2 0,2-3 0,0 2 0,-1-1 0,-1 1 0,0 2 0,-2-1 0,-1 3-205,8-8 0,-2 3 0,-1 0 1,-3 2-1,-1 1 205,1 0 0,-2 1 0,-3 2 0,-3 3 0,16-13 0,-8 7 0,-18 15 0,-5 4 844,-2 3 0,-13 10 1,-6 5-1</inkml:trace>
  <inkml:trace contextRef="#ctx0" brushRef="#br0" timeOffset="28335">11751 14391 24575,'24'0'0,"20"0"0,-7 1 0,6-2 0,-2 0 0,5-1 0,2-1-1110,14-3 0,3-3 0,1-1 1110,-9 1 0,1-2 0,1-1 0,-1 0 0,0-1 0,0-1 0,0-1 0,-2 1 0,8-4 0,-2-1 0,-4 2 348,-9 4 0,-3 0 1,-6 2-349,22-6 546,-22 6-546,-37 8 0,-1 0 0,-1 1 434,2 1 1,-1 1 0,-1 0 0</inkml:trace>
  <inkml:trace contextRef="#ctx0" brushRef="#br0" timeOffset="29702">11533 15805 24575,'27'0'0,"6"0"0,6 0 0,3 0 0,4 0 0,3 0-899,-1-1 1,4 1 0,1-1 0,1-1 898,5 1 0,3-1 0,0 0 0,-1-2 0,3-1 0,-1-1 0,1-1 0,-2-1 0,-2-2 0,0 0 0,-1-1 0,-2-1 0,-7 1 0,-1-1 0,-1-1 0,0 0 152,1-3 1,1 0 0,-2 0 0,-5 1-153,13-4 0,-4 1 351,0-1 0,-8 3-351,-16 5 0,-12 5 0,-6 3 1843,-3 1-1843,-4 0 437,-1-1-437,-2 1 0,0 0 0,0 1 0</inkml:trace>
  <inkml:trace contextRef="#ctx0" brushRef="#br0" timeOffset="174220.27">17237 11549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05:47:19.7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4276 11514 24575,'37'-1'0,"23"-6"0,-17 1 0,3-3 0,11-2 0,2-2 0,2-2 0,1 0 0,0 1 0,-1 1 0,0 1 0,0 1 0,-5 3 0,-1 1 0,-2 0 0,1 2 0,2-1 0,1-1 0,1 1 0,-1-1 0,-1 1 0,-1-1 0,-3 1 0,-1-1 0,-6 1 0,-2 1 0,-8 0 0,-2 0 0,24-3 0,-8 1 0,5-4 0,-17 2 0,3-1 0,9-3 0,2-1 0,7-3 0,2-1 0,2 0 0,-1 0 0,-4 0 0,-3 2 0,-6 1 0,-3 2 0,-10 2 0,-3 2 0,13-5 0,-11 5 0,-5 1 0,2-3 0,5-2 0,-1-1 0,-3 2 0,-5 4 0,-10 4 0,-8 2 0,-4 2 0</inkml:trace>
  <inkml:trace contextRef="#ctx0" brushRef="#br0" timeOffset="4267">3524 11864 24575,'33'0'0,"14"0"0,-13 0 0,2 0 0,4 0 0,0 0 0,-1 0 0,-1 0 0,28 0 0,-21 0 0,-14 0 0,-13 0 0,-11 0 0,-4 0 0</inkml:trace>
  <inkml:trace contextRef="#ctx0" brushRef="#br0" timeOffset="5387">3405 12118 24575,'26'0'0,"20"0"0,-12 0 0,4 0 0,5 0 0,3 0 0,-1 0 0,-1 0 0,-2 0 0,-2 0 0,25 0 0,-17 0 0,-17 0 0,-12 0 0,-10 0 0,-4 0 0</inkml:trace>
  <inkml:trace contextRef="#ctx0" brushRef="#br0" timeOffset="15131">29885 8859 8191,'-5'-6'0,"4"-3"5063,-9 7-5063,4-2 2818,-9 4-2818,3 0 1719,-7 0-1719,-13 26 6784,-2 2-6784,10 9 0,3 7 0,8 4 0,3 4 0,0 6 0,4-1-337,4-7 0,4-5 337,3-9 0,3-5 0,-1-6 0,21-6 0,15-5 0,16-22 0,1 4 0,-2-21 0,-28 8 0,-6-7 0,-13 14 0,-7-4 0</inkml:trace>
  <inkml:trace contextRef="#ctx0" brushRef="#br0" timeOffset="15519">29937 8367 9854,'-6'-1'0,"11"3"5101,5 21-5101,2 13 0,9 12 0,2 10 0,-12-15 0,-1 3 0,2 0-321,5 5 0,2 1 1,-1-1 320,-5-2 0,0-1 0,-1-2 0,6 14 0,0-4 629,-6-10 1,1-3-630,5-1 0,0-5 4164,-2 5-4164,-2-33 0,-9-5 0,-5-9 0</inkml:trace>
  <inkml:trace contextRef="#ctx0" brushRef="#br0" timeOffset="16232">30479 8964 24575,'-4'-21'0,"-2"4"0,-5 6 0,-4 7 0,-12 29 0,5-2 0,1 31 0,-3-6 0,20 17 0,-10-14 0,18-7 0,7-20 0,10-24 0,0-3 0,5-14 0,-8-1 0,-3 6 0,-3 3 0,16 9 0,1 0 0,23-15 0,-18 11 0,5-19 0,-22 16 0,4-4 0,-5 6 0,4 5 0,-3 0 0,-2 0 0,0 0 0,2 0 0,4-4 0,-9-2 0,-3-5 0,-9-4 0,0 7 0,0-1 0</inkml:trace>
  <inkml:trace contextRef="#ctx0" brushRef="#br0" timeOffset="16401">30775 8844 12447,'-6'-11'0,"1"1"1181,10 4 1,-4 1 0,4 5 0</inkml:trace>
  <inkml:trace contextRef="#ctx0" brushRef="#br0" timeOffset="16718">31010 9031 8191,'10'16'0,"5"-3"5063,-7 3-5063,10-26 0,17-17 0,-9-3 2818,18 0-2818,-24 18 1719,18 11-1719,27-5 0,0 6 0,0 6 6784,-32-5-6784,-13 5 0,-8-6 0,-2-9 0,-5 6 0,-5-6 0</inkml:trace>
  <inkml:trace contextRef="#ctx0" brushRef="#br0" timeOffset="32465">19105 12534 24575,'0'0'0</inkml:trace>
  <inkml:trace contextRef="#ctx0" brushRef="#br0" timeOffset="35547">19154 13629 24575,'0'0'0</inkml:trace>
  <inkml:trace contextRef="#ctx0" brushRef="#br0" timeOffset="-143988.74">4615 11868 24575,'23'0'0,"22"0"0,-3 0 0,6 0 0,16 0 0,4 0-584,-15 0 0,2 0 1,-1 0 583,3 0 0,0 0 0,-1 0 0,-3 0 0,0 0 0,-2 0 98,-4 0 0,0 0 1,-1 0-99,17 0 0,-1 0 0,-4-1 0,-2 0 177,-4 0 0,-2-2-177,-6-1 0,-3 0 0,23-6 0,-24 2 221,-17 3 0,-13 3 1,-7 2-1</inkml:trace>
  <inkml:trace contextRef="#ctx0" brushRef="#br0" timeOffset="-110271.73">24152 7432 24575,'47'0'0,"-8"0"0,7 0 0,-2 0 0,4 0 0,3 0-932,10 0 1,4 0 0,1 0 931,-14 0 0,1 0 0,1 0 0,-1 0 0,3 0 0,0 0 0,0 0 0,0 0 0,-2 0 0,0 0 0,-1 0 0,1 0 0,-2 0 0,1 0 0,-1 0 0,0 0 0,-2 0 0,1 0 0,-1 0 0,0 0 0,17 0 0,0 0 0,-1 0 0,-14 0 0,-1 0 0,1 0 0,-1 0 0,2 0 0,-1 0 0,1 0 0,-1 0 0,1 0 0,1 0 0,-1 0 0,-1 0 0,-1 0 0,-1 0 0,0 0 0,0 0 0,14 0 0,-2 0 0,1 0 0,-1 0 0,-1 0 0,0 0 0,-1 0 0,0 0 0,1 0 0,1 0 0,1 0 0,1 0 0,-13 0 0,0 0 0,0 0 0,1 0 0,1 0 0,0 0 0,1 0 0,-1 0 0,-1 0 0,0 0 0,0 0 0,-1 0 0,15-1 0,-1 0 0,-1 1 23,-6-1 1,0 0 0,-2 0-24,-6 0 0,-2 0 0,0 0 322,18-1 1,-2 1-323,-10 1 0,-3 0 0,-9 0 0,-2 0 0,-5 0 0,-2 0 1400,17 0-1400,-7 0 678,-17 0-678,-3 0 0,-16 0 0,-1 0 0,-4 0 0,0 0 0</inkml:trace>
  <inkml:trace contextRef="#ctx0" brushRef="#br0" timeOffset="-99454.73">959 13215 24575,'21'9'0,"10"18"0,15 18 0,-23-19 0,0 2 0,14 25 0,-11-16 0,-11-12 0,-1-9 0,-1-8 0,16-13 0,6-18 0,7-11 0,0-2 0,4-4 0,3-4-624,-11 10 1,2-3 0,2-1-1,0-1 1,1 0 623,-3 2 0,1-1 0,1-1 0,0 0 0,-1 1 0,0 1 0,6-6 0,-1 2 0,0 0 0,0 0 0,-1 2-268,-3 3 0,0 1 0,0 0 0,-1 2 0,-2 1 268,4-2 0,-2 1 0,0 2 0,-2 2-75,4-3 1,-2 3-1,-1 0 75,-2 3 0,-1-1 0,-1 3 0,7-7 0,-3 3 0,-7 5 0,-3 2 2836,15-10-2836,-21 15 0,-15 9 0,-5 4 0</inkml:trace>
  <inkml:trace contextRef="#ctx0" brushRef="#br0" timeOffset="6857.27">21367 9547 24575,'10'6'0,"42"-2"0,-3-18 0,10-10 0,3 1 0,-12 9 0,1 2 0,2-1 0,1-2-601,-2-2 0,3-2 1,0-2-1,-1 1 0,-3 3 601,15-3 0,-3 2 0,-6 1 474,2 0 1,-9 2-475,-1 4 494,-65-4-494,5 13 0,-18-7 0,20 9 0</inkml:trace>
  <inkml:trace contextRef="#ctx0" brushRef="#br0" timeOffset="7093.27">22303 9116 24575,'26'-5'0,"18"4"0,-16-4 0,24 24 0,-21 12 0,-7 28 0,-24-7 0,-2-5 0,-19-15 0,8-10 0,-16 4 0,5-5 0,2-8 0,1-4 0,14-9 0,-2 0 0</inkml:trace>
  <inkml:trace contextRef="#ctx0" brushRef="#br0" timeOffset="9623.27">10273 13980 8191,'0'20'0,"0"1"5063,0-5-5063,0-1 2818,0 0-2818,0-3 0,0-2 0,0-5 0</inkml:trace>
  <inkml:trace contextRef="#ctx0" brushRef="#br0" timeOffset="11125.27">10637 14350 24575,'32'6'0,"12"-10"0,10-5 0,-2 2 0,5-1 0,2-1-600,-10 1 1,1-1 0,0 0 0,0 0 599,16-2 0,-1-1 0,-4 3 0,3 1 0,-8 2 0,-17 0 0,-5 2 766,2 4-766,-19 0 395,2-6-395,-7 4 0,-2-4 0,-5 6 0</inkml:trace>
  <inkml:trace contextRef="#ctx0" brushRef="#br0" timeOffset="11425.27">11527 14103 24575,'51'15'0,"-18"-5"0,0 2 0,24 20 0,-5-6 0,-28-3 0,-18-6 0,-18 8 0,-11 0 0,-8-9 0,-6 5 0,14-19 0,-1 11 0,9-11 0,9 2 0,1-4 0</inkml:trace>
  <inkml:trace contextRef="#ctx0" brushRef="#br0" timeOffset="12923.27">12795 13975 24575,'-5'-6'0,"4"-4"0,-9 9 0,4-4 0,-9 5 0,-2 5 0,-14 16 0,1 4 0,-8 25 0,19-3 0,-6 10 0,23-9 0,0 15 0,22-20 0,-1-15 0,3-3 0,19-3 0,2-8 0,-15-14 0,13-21 0,-16 7 0,7-19 0,-23 21 0,-9 3 0</inkml:trace>
  <inkml:trace contextRef="#ctx0" brushRef="#br0" timeOffset="13308.27">12959 13676 8191,'-8'5'0,"2"40"2157,10 2 0,3 9-2157,-3-9 0,1 4 0,1 0 0,1 0 0,2 1 0,-1-4 0,-1 11 0,1-5 0,2-11 0,-1-7 0,-7-6 2905,7-6-2905,-5-8 452,-2-6 0,2-4 1,-4-1-1</inkml:trace>
  <inkml:trace contextRef="#ctx0" brushRef="#br0" timeOffset="14057.27">13310 14063 8191,'0'-21'0,"-6"0"5063,0 4-5063,-15 7 2818,3 5-2818,-10 19 1719,10-2-1719,5 29 6784,-8 0-6784,18 1 0,3 4 0,-8-9 0,1-1 0,4 6 0,6-4 0,11 5 0,-1-28 0,14-20 0,-9-23 0,9-25 0,-17 9 0,5 0 0,-15 50 0,5-2 0,-4 19 0,4-12 0,0 0 0,1-5 0,13-1 0,5-24 0,-6 9 0,7-16 0,-18 20 0,8 14 0,5 2 0,-1 15 0,2-17 0,0 1 0,-14-9 0,3 0 0</inkml:trace>
  <inkml:trace contextRef="#ctx0" brushRef="#br0" timeOffset="14224.27">13467 13906 8191,'-5'-12'0,"4"12"0,-4 3 0,5 6 0</inkml:trace>
  <inkml:trace contextRef="#ctx0" brushRef="#br0" timeOffset="14708.27">13597 14049 24575,'13'48'0,"3"-5"0,-10-18 0,6-15 0,-6-11 0,21-19 0,-12 7 0,14-6 0,-14 13 0,-4 1 0,0 5 0,-1 0 0,6 5 0,5-4 0,10 4 0,2-10 0,-6-5 0,-2-3 0,-12 2 0,6 5 0,-7 6 0,3 0 0,0 0 0,2 0 0,3 0 0,5-6 0,-7 4 0,-3-4 0,-11 6 0</inkml:trace>
  <inkml:trace contextRef="#ctx0" brushRef="#br0" timeOffset="32977.26">12082 14737 24575,'43'0'0,"8"-3"0,12-1 0,-14-1 0,5 0 0,4-1 0,2-1-1182,-3 1 0,2 0 1,3-1-1,0 0 1,0 0 1181,-6 1 0,1-1 0,1 0 0,0 0 0,-1-1 0,0 1 0,6-1 0,0 0 0,0 0 0,-2 1 0,-2-1 76,6 0 1,-2 1-1,-2 0 1,-1-1-77,7-1 0,-2 0 0,-3 1 385,-14 2 0,-1 1 0,-3 0-385,15-1 0,-4 0 0,-13 2 0,-2 0 0,18 0 2974,-21-2-2974,-16 3 1368,-10 1-1368,-6 7 0,-3-4 0,-2 5 0</inkml:trace>
  <inkml:trace contextRef="#ctx0" brushRef="#br0" timeOffset="34026.26">12120 14985 24575,'50'-1'0,"0"1"0,0 0 0,0 0 0,2-1 0,1 1 0,2-1 0,2 0 0,2 0 0,-1 0 0,3 1 0,1-1 0,1 0 0,0 0 0,1 1-977,-7-1 1,1 0 0,0 1 0,0-1-1,0 1 1,0-1 0,-1 0 976,7 1 0,0-1 0,-1 1 0,0-1 0,-2 1 0,-1 0 0,1-1 0,0 1 0,-2 0 0,-2 1 0,-1-1 291,4 0 0,-2 0 0,-3 0 0,-3 0-291,2 0 0,-4 0 0,-4 0 625,5 0 0,-5 0-625,15 0-1330,-38 2 0,-10-1 0,-15 1 0</inkml:trace>
  <inkml:trace contextRef="#ctx0" brushRef="#br0" timeOffset="67892.27">10112 6261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05:52:54.5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8451 11718 24575,'36'0'0,"28"0"0,-5 0 0,9 0 0,-7 0 0,5 0 0,3 0-1265,-9 0 1,2 0-1,2 1 1,1-1 1264,-6 1 0,1 0 0,1 1 0,1-1 0,-1 1 0,3 0 0,1 0 0,0 1 0,0-1 0,0 1 0,-1 0 0,0 0 0,1 0 0,-2 0 0,1-1 0,-4 1 0,0-1 0,-1 1 0,0-1 0,-2 0 0,7 0 0,0 0 0,-3-1 0,-2 0 292,9 0 0,-4-1 0,-2 0-292,-13 1 0,-2-2 0,-3 1 478,6 0 1,-5 0-479,14 0 0,-29 0 0,-15 0 0,-11 0 0,-1 0 0</inkml:trace>
  <inkml:trace contextRef="#ctx0" brushRef="#br0" timeOffset="55931">16390 11890 24575,'0'0'0</inkml:trace>
  <inkml:trace contextRef="#ctx0" brushRef="#br0" timeOffset="85315">10322 15587 24575,'-6'5'0,"23"9"0,15-4 0,7-1 0,7 0 0,3-2-1677,-5-2 1,2-1 0,1-2 1676,-3-1 0,0-1 0,3-1 0,1 1 0,2 0 0,2 0 0,0 0 0,0 1 0,0-1 0,0 0 0,2-1 0,9-1 0,3-1 0,-1-1 0,-4 1 0,-1 3 0,-3 0 0,-3-3 0,15-8 0,-8 0 1522,-5 9-1522,-22-8 816,-11 10-816,-22-5 0,-7 4 0,-1-4 0,-2 5 0</inkml:trace>
  <inkml:trace contextRef="#ctx0" brushRef="#br0" timeOffset="85599">11754 15505 8760,'9'-11'0,"28"10"5109,14 20-5109,-12 5 0,0 5 0,-8-1 0,-3 4 1002,-7 7 1,-4 2-1003,-1-8 0,-5 0 1747,-9 32-1747,3-24 6053,-16-3-6053,-23-13 0,9-7 0,-13-3 0,17-9 901,1 0-901,3-5 0,7 5 0,5-6 0</inkml:trace>
  <inkml:trace contextRef="#ctx0" brushRef="#br0" timeOffset="86547">13335 15333 24575,'-10'-11'0,"-1"0"0,-11 5 0,6 2 0,-14 10 0,-24 30 0,16-10 0,-1 4 0,5 4 0,2 2-953,-1 0 1,6 1 952,19-2 0,4 2-91,-10 12 0,1 2 91,9-1 0,4-1 0,3 8 0,5-5 0,26 4 0,-7-28 0,5-7 0,25-11 0,-9 5 0,-14-26 0,1-8 0,-5 3 0,-1-3 0,6-10 0,-3-1 0,5-12 0,-18 17 0,-19 16 0</inkml:trace>
  <inkml:trace contextRef="#ctx0" brushRef="#br0" timeOffset="86916">13583 14979 24575,'-6'11'0,"1"13"0,5 32 0,6 2 0,0 6-2468,-5-19 1,-1 1-1,2 0 2468,5 2 0,3 0 0,-4-2 0,-4 14 0,-1-5 2109,10 8-2109,-2 2 1179,-7-13-1179,6 0 0,-8-25 0,0-12 0,0-10 0</inkml:trace>
  <inkml:trace contextRef="#ctx0" brushRef="#br0" timeOffset="87682">14061 15490 8191,'0'-26'0,"-5"4"5063,-9-7-5063,-3 16 2818,-7 0-2818,3 24 1719,-5 12-1719,13 17 0,0-6 0,1 0 0,10 11 0,-8 17 0,10-43 6784,6 9-6784,5-21 0,2 2 0,2-14 0,-4-13 0,4-2 0,-4 0 0,0 5 0,-2 14 0,-8 0 0,9 3 0,1 2 0,6-8 0,4-4 0,-5-3 0,-6-1 0,4 0 0,-7 15 0,8-7 0,1 23 0,0-12 0,12 3 0,-5-5 0,11-25 0,-16 10 0,8-17 0,-19 21 0,2 0 0</inkml:trace>
  <inkml:trace contextRef="#ctx0" brushRef="#br0" timeOffset="87866">14250 15274 8191,'-5'-11'0,"4"0"0,-4 5 0,5 1 0</inkml:trace>
  <inkml:trace contextRef="#ctx0" brushRef="#br0" timeOffset="88282">14408 15448 24575,'17'57'0,"-2"-27"0,-8 12 0,2-46 0,10-2 0,11-34 0,14 11 0,0-9 0,1 24 0,-18 12 0,-2 4 0,-13 11 0,4-5 0,2 2 0,3-5 0,0-12 0,0 0 0,0-1 0,1-7 0,-1 13 0,1-8 0,-6 10 0,-6 5 0,1 6 0,-9-4 0,4 2 0</inkml:trace>
  <inkml:trace contextRef="#ctx0" brushRef="#br0" timeOffset="88665">12617 16693 24575,'-27'9'0,"14"-6"0,55-16 0,34-9 0,-28 7 0,4-3 0,4-1 0,4-1-1405,-11 4 1,4-2 0,3-1-1,1 0 1,1 0 0,-1 0-1,-2 0 1156,5-1 1,-2 0 0,0 0 0,0 0-1,2-1 1,1 0 248,-7 3 0,4-1 0,1-1 0,0 0 0,-1 1 0,-1 0 0,-3 1 0,-5 1 515,14-4 0,-6 2 0,-2 0 0,5-1-515,3-1 0,5-1 0,1 0 0,-6 1 0,-11 3 0,1-1 0,-9 2 364,1 1 0,-17 0 1,-31 7-1,-32 9 1</inkml:trace>
  <inkml:trace contextRef="#ctx0" brushRef="#br0" timeOffset="94116">8959 10621 24575,'-30'5'0,"-13"9"0,-13 11 0,24-8 0,-1 1 0,0 1 0,0 0 0,1 1 0,0 1 0,-1 3 0,2 0 0,0 0 0,2 0 0,1 0 0,2 1 0,-16 16 0,11-7 0,7-4 0,4-3 0,0 1 0,2-3 0,4-4 0,5-4 0,5-4 0,3 3 0,1 8 0,2 14 0,7 19 0,0-21 0,3 1 0,4 4 0,3-1 0,4 2 0,3-1 0,4-1 0,2-3 0,6 2 0,3-3 0,2-1 0,3-2 0,3-3 0,3-1 0,3-1 0,3-1 0,1-4 0,3-2-253,-18-6 1,2-1 0,1-1 252,4-1 0,2-1 0,1 0 0,5-1 0,2 0 0,1-2-470,-10-2 1,1-1 0,2 0-1,0-1 470,5 0 0,1-1 0,1 0 0,-1-1 0,2 0 0,-1 0 0,1-1 0,-1-1 0,-4 1 0,0-1 0,-1-1 0,-1 1-233,12 0 0,-3 0 0,-2 0 233,-9 0 0,-1 0 0,-3 0 0,18-3 0,-3 0-67,-3-1 1,-1 0 66,-2-3 0,-1 0 0,-2-1 0,0 0 326,-1 0 1,0 1-327,-2-1 0,-2 0 929,-4 0 1,0-1-930,1-2 0,0-1 0,1-2 0,0-3 0,6-5 0,1-2 0,-15 5 0,0-1 0,0-1 0,0-3 0,0-1 0,0-1 0,-4-1 0,0 1 0,-2-2 0,12-12 0,-5-1 398,-7 2 0,-4-2-398,-7 2 0,-3-2 79,-2 1 1,-2-2-80,-3 1 0,-2-2 0,-1 1 0,-2-1 0,-2 1 0,-1-1 0,-1 2 0,-3 0 0,-1 3 0,-2 0 0,-5 2 0,-4 2 0,-4 1 0,-4 1 0,-7 2 0,-4 2 0,-8-1 0,-5 2 0,-7 2 0,-4 3 0,-8 0 0,-3 3-289,16 6 0,-1 2 0,-1 2 289,-4 1 0,-2 1 0,0 2 0,-4 0 0,0 2 0,-1 0 0,-2 1 0,-1 1 0,-1 0 0,0 1 0,-1 0 0,1 0 0,2 0 0,1 0 0,0 0 0,2 0 0,-1 0 0,1 0 0,4 0 0,0 0 0,0 0 0,4 0 0,0 1 0,1 0 0,2 0 0,2 1 0,0 0 0,-17 2 0,2 1 0,5 2 0,2 0 0,6 1 0,2 0 0,3 1 0,2 0 0,4-1 0,2 1 0,3-1 0,0 0 867,-28 10-867,2 1 0,27-6 0,1 0 0,-2 1 0,0 0 0,-1 2 0,1 0 0,0 0 0,1-1 0,-26 13 0,8-5 0,10-4 0,10-4 0,6-5 0,7-4 0,3-3 0,-2-1 0,7-2 0,-1 0 0</inkml:trace>
  <inkml:trace contextRef="#ctx0" brushRef="#br0" timeOffset="95248">13259 12436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05:56:46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7482 11809 24575,'26'0'0,"36"0"0,-15 0 0,4 0 0,6 0 0,3 0 0,5 1 0,0-2 0,-20 1 0,0-1 0,0 0 0,0 0 0,0 0 0,1 0 0,1-1 0,1 0 0,0-1-506,2-1 1,-1 0 0,1 0 505,3-1 0,1 0 0,1-1 0,6 0 0,1-1 0,2 1-330,-13 1 1,0-1-1,1 1 1,-1 1 329,0-1 0,1 0 0,-1 1 0,-1 0 0,15-1 0,-1 1 0,-1 0-20,-3 1 1,-1-1-1,-1 2 20,-4 0 0,-1 0 0,-1 1 0,-4-1 0,-1 1 0,-1-1-7,18 0 0,-1 0 7,-5 1 0,-2-1 344,-5 1 1,-1 0-345,-2 1 0,-1 0 694,-4 0 0,-1 0-694,-4 0 0,0 0 406,-3 0 1,-2 0-407,24 0 17,-11 0-17,-14 0 0,-9 0 0,-9 0 0,-7 0 0,-3 0 0</inkml:trace>
  <inkml:trace contextRef="#ctx0" brushRef="#br0" timeOffset="15453">28609 2497 24575,'-47'1'0,"-7"5"0,-10 4 0,3 0 0,-4 3 0,-3 2-1024,17-3 1,-1 1-1,-2 1 1,-1 0-1,1 2 1024,-3 1 0,0 1 0,-1 1 0,1 1 0,0-1 0,2 1 0,1-1 0,-1 2 0,2-1 0,0 0-63,-9 4 1,1 0 0,1 1-1,2-1 63,6-3 0,2 0 0,1 0 0,2 0 231,-10 5 1,2-1-1,3 0-231,7-3 0,1 0 0,2-1 0,-12 7 0,3-3 0,12-5 0,3-1 2444,-13 4-2444,18-10 1603,11-8-1603,6-3 627,5-2-627,4-2 0,3-8 0,4-12 0,5-14 0,6-9 0,5 0 0,-1 4 0,-3 10 0,-4 8 0,-4 3 0,2 3 0,-1 2 0,-1 2 0,-2 4 0,-2 5 0,-3 11 0,-7 13 0,-6 10 0,-5 6 0,-2 1 0,-14 10 0,11-13 0,-9 5 0,18-17 0,4-5 0,4-3 0,5-3 0,1 0 0,1 0 0,0 0 0,0 0 0,0 0 0,0 0 0,0-1 0,0 0 0,1-2 0,2-3 0,3-3 0,5-2 0,6 0 0,9 0 0,6-4 0,8 0 0,4 0 0,-1 2 0,-3 2 0,-9 0 0,-7 0 0,-5-1 0,-5-2 0,-3-3-1696,-2 0 0,-5 2 0,-2 1 0</inkml:trace>
  <inkml:trace contextRef="#ctx0" brushRef="#br0" timeOffset="32483">2507 12369 24575,'-52'0'0,"14"0"0,-3 0 0,-17 1 0,-3 0 0,-5 1 0,0 3 0,5 1 0,2 1 0,7 1 0,3 1 0,11 1 0,2-1 0,-24 6 0,11-2 0,11-3 0,8-3 0,8-2 0,8-2 0,4 0 0,4 0 0,3-1 0,2 1 0,0 1 0,1-1 0,0 2 0,-6 8 0,-16 19 0,3-6 0,-3 3 0,-9 13 0,-2 5 0,7-10 0,-1 3 0,1 1-358,-1 4 1,0 1-1,0 3 358,-1 7 0,0 2 0,2 3-630,4-7 1,0 2 0,1 2 0,1 2 629,2-8 0,0 2 0,1 1 0,-1 1 0,1 1-513,-1 5 0,0 1 1,0 1-1,1 1 1,1-1 512,1 0 0,0 1 0,0-1 0,2 0 0,1-1 0,1-5 0,1-1 0,2 0 0,0-2 0,1-1 0,0 5 0,2 0 0,1-3 0,1-4 0,1-1 0,2-4 0,0-6 395,1-2 1,0-9-396,0-16 2254,-2-27-2254,-3 1 3108,1 0-3108,2 5 0,-1 13 0,-1 22 0,-1 13 0,-2 9 0,-3 9 0,-1 3-618,2-13 0,-1 2 0,-1 2 0,-1 2 0,0 0 618,0-2 0,-1 2 0,-1 1 0,0 1 0,0-1 0,0 0 0,-1 0 0,0 0 0,-1 1 0,0-1 0,0-1 0,0-1 0,-1 6 0,-1-2 0,0 0 0,0-2 0,1-1-180,-1 5 1,0-1 0,0-2 0,2-4 179,0 0 0,0-3 0,2-4 0,0-1 0,3-7 0,-1 1 0,8-22 0,18-4 2961,30 6-2961,-5-6 0,5 1 0,16 4 0,4 0-45,-16-4 0,2-1 0,2 0 45,3-1 0,2 0 0,0-1 0,-1-1 0,-1-1 0,0-1 0,-2-2 0,0 0 0,-2-2-46,-3-1 1,-1 0 0,-2-1 45,13-1 0,-2 0 0,-9-1 0,-2 0 0,20 0 0,-23 0 0,-16-1 974,-6-4-974,-5 0 0,-6 0 0,-3 1 0</inkml:trace>
  <inkml:trace contextRef="#ctx0" brushRef="#br0" timeOffset="42098">26781 9746 8191,'-6'-5'0,"15"-2"5063,20 1-5063,20-11 0,11-2 0,-8 9 0,5 2 0,3-1 264,-3-2 1,3-2 0,2 0-1,0 3-264,2 2 0,2 3 0,-1 1 0,-3-2-261,3-2 1,-2-2 0,-3 4 260,-5 4 0,-2 2 0,-5-1 0,-5-5 0,-2 0 2337,5 1 1,-2 0-2338,-8 4 0,-2 0 0,19-9 0,-17 10 0,-29-5 1785,-19 4-1785,-3-4 0,-9 5 0,15 0 0</inkml:trace>
  <inkml:trace contextRef="#ctx0" brushRef="#br0" timeOffset="42566">26983 10111 24575,'21'-9'0,"15"-5"0,11-3 0,4 0 0,7-2 0,1 0-3277,-1 0 0,0 0 0,2-1 3218,-10 4 0,2 0 0,-1 0 1,-2 2 58,3 0 0,-2 2 0,2 0 333,9 0 0,3 0 0,-1 1-333,-2-1 0,-1 0 0,-1 1 0,-4 2 0,0 0 0,-5 0 0,2-2 0,-10 1 449,-16 0 0,-23 10 0,-12 0 0</inkml:trace>
  <inkml:trace contextRef="#ctx0" brushRef="#br0" timeOffset="47531">10084 14332 8191,'20'0'0,"31"0"0,14 0 1025,-10 0 1,4 0 0,4 0-1026,-13 0 0,5 0 0,1 0 0,1 0 0,-2 0 0,0 0 0,1 0 0,-1 0 0,0 0 0,-1 0 78,10 0 0,0 1 0,-2-1 1,-3-1-79,4-2 0,-4-2 0,-5 2 0,8 2 0,-9-1 2039,1-9-2039,-28 11 4718,-3 0-4718,-22 0 1851,-13-15-1851,-18-8 0,-17-22 0,10 13 2084,11 9 0,2 0-2084,5 3 218,-14-1-218,35 12 0,11 24 0,41 23 0,-16 2 0,-1 6 0,1 0 0,-1 0 0,-7-1 0,-5-3 0,0 8 0,-20-21 0,-19-15 0,-20 23 0,-4-26 0,-16 25 0,15-32 0,1 16 0,12-19 0,11-1 0,10-1 0,5-4 0</inkml:trace>
  <inkml:trace contextRef="#ctx0" brushRef="#br0" timeOffset="48447">12598 13813 8191,'-10'-5'0,"-6"4"5063,-1-4-5063,-4 5 2818,-9 0-2818,-10 14 0,10 3 0,0 5 0,-5 17 0,2 5 308,4 0 1,4 3-309,4 4 0,6 0 0,7-9 0,4-2 3119,6 2 0,5-1-3119,8-1 0,7-2 0,8 0 0,7-6 0,0-9 0,6-6 0,21-2 0,3-10 0,-11-14 0,-1-4 0,8 4 0,-4-4 0,-19-6 0,-6-1 0,1 0 0,-30 6 0</inkml:trace>
  <inkml:trace contextRef="#ctx0" brushRef="#br0" timeOffset="48814">12972 13491 8191,'-5'-11'0,"4"19"5063,-4 13-5063,5 33 0,-1 3 0,2 8 0,6-14 0,2 0 0,0 2 310,-4 1 1,0 1 0,2-2-311,5-4 0,1-2 0,1-3 0,2 9 0,-2-6 0,1 8 1953,1 3-1953,-16-43 5966,0 0-5966,0-3 0,0-2 0,0-5 0</inkml:trace>
  <inkml:trace contextRef="#ctx0" brushRef="#br0" timeOffset="49615">13454 14022 8824,'0'-25'0,"-11"-7"5112,0 9-5112,-12-2 2723,2 19-2723,0 7 1633,-3 13-1633,-4 16 3141,7 1 1,1 5-3142,4 4 0,1 2 0,-4 3 0,2-2 0,8-6 0,6-4 0,8 6 0,13-23 0,36-30 0,2-20 0,-5-5 0,-17 4 0,-19 25 0,-8 10 0,17 6 0,-11 0 0,11-2 0,-7-4 0,20 0 0,5-8 0,9 0 0,-16-7 0,-6 7 0,-5 3 0,3 5 0,11 0 0,15 0 0,-9-8 0,-8 3 0,0-1 0,7-11 0,1 7 0,-16-2 0,-21 6 0,-7-17 0,-7 10 0,-3-4 0,5 12 0</inkml:trace>
  <inkml:trace contextRef="#ctx0" brushRef="#br0" timeOffset="49783">13916 13720 8191,'-12'-13'0,"3"6"0,9 2 0</inkml:trace>
  <inkml:trace contextRef="#ctx0" brushRef="#br0" timeOffset="50099">14248 14044 24575,'21'22'0,"-7"5"0,-5-25 0,2 7 0,36-44 0,14 16 0,-24-4 0,2 1 0,4 13 0,-3 5 0,3-4 0,3 8 0,-26 0 0,1 5 0,-5-4 0,-5 4 0,-6-5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0T05:16:49.489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16847 10633 24575,'0'0'0</inkml:trace>
  <inkml:trace contextRef="#ctx0" brushRef="#br0" timeOffset="10617">16847 10633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05:58:15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7511 11814 8191,'13'0'0,"52"-10"622,-21 5 1,7 0 0,2 0-623,2 0 0,2 1 0,5 0 0,-4 1 0,5 0 0,3 0 0,1 0 0,-2 2 0,-3 0 0,-1 1 0,1 0 0,1 1 0,1-1 0,-3 0 0,2-1 0,1 1 0,0 0 0,-1 0 0,-2 1 0,8 1 0,-2 0 0,0 1 0,-3 0 0,-4-1 0,-5-1 0,-3-1 0,-2 1 0,-3 0 0,6 2 0,-2 2 0,-8-1 3034,15 5-3034,-8-7 2054,-24 6-2054,-2-8 1368,-12-5 1,-2 4 0,-5-4-1</inkml:trace>
  <inkml:trace contextRef="#ctx0" brushRef="#br0" timeOffset="1949">11905 9784 24575,'-11'-6'0,"5"-7"0,-4 10 0,4-11 0,-14 7 0,-14 1 0,-21-1 0,-4 7-733,-7 0 733,3 17 0,22-11 0,-1 2 0,-1 8 0,-1 2 0,-8-7 0,1 1-333,14 4 0,2 0 333,2-5 0,2 1 0,-10 13 0,-10 7 0,6-3 0,4 5 0,14 1 0,6 1 0,6-4 708,1 2-708,8-14 0,6 10 0,0 1 691,6 10-691,4-1 0,8 8 0,1-8 0,0-6 0,4 1 0,0-8 0,3 0 0,10 12 0,5-1 0,8-5 0,4-4 0,-3-5 0,4-2-257,-8-5 0,3-2 0,1-1 257,-4-4 0,1-2 0,1-1-1020,9 1 1,3-2 0,-4 0 1019,-10-2 0,-1 0 0,-1-1 0,24 4 0,-4-2-91,-18-4 0,0 1 91,14 4 0,4-1 0,1-4 0,2-2-729,-14 1 1,0 0-1,-1 0 729,10 0 0,-2 0 0,-5 0 0,-4 0 0,-14 1 0,0-2 158,11-3 0,2-2-158,-1 1 0,-1-2 1340,6-6 1,-1-1-1341,-10 1 0,-5-1 0,13-10 191,-8-3-191,-11-4 2674,3-5-2674,2-17 0,-13-5 0,-7 6 167,-11 16 1,-4-1-168,-7 3 0,-5-2 0,0-8 0,-2 1 0,-3 5 0,-2 2 0,-10-19 0,0 21 0,5 9 0,-23-12 0,12 18 0,-4 0 0,-16-5 0,-9 0-442,13 5 0,-6 1 1,-1-2-1,2 2 442,6 2 0,1 0 0,0 0 0,-3 0 0,-11-3 0,-3-2 0,0 1 0,5 1 0,3-1 0,4 2 0,1 0 0,2 2 0,1 2 0,4 1 0,-1 0 0,4 1 0,-17-9 0,29 19 0,8-9 0,5 10 0,-12-4 0,14 5 0,-4 0 0,13 0 0</inkml:trace>
  <inkml:trace contextRef="#ctx0" brushRef="#br0" timeOffset="3666">13444 9707 8191,'-1'-9'0,"2"-2"5063,10-15-5063,4-13 2818,0 2-2818,-4-3 1719,-3 12-1719,-8-18 6784,6 10-6784,-4-16 0,-1 25 0,-8 26 0,0 17 0,1 19 0,6 3 0,0 1 0,0-3 0,5-5 0,9-2 0,-1-16 0,5-1 0,-7-12 0,5 0 0,2-9 0,6-11 0,-2-11 0,1-9 0,-4 2 0,2-25 0,3 13 0,-11-11 0,-1 31 0,-22 49 0,-3 17 0,7 3 0,-1 5 0,-7-3 0,0 1 0,11 16 0,2 1 0,-9-9 0,2-1 0,7-3 0,2-3 0,-1 8 0,0-32 0,0-27 0,0-4 0</inkml:trace>
  <inkml:trace contextRef="#ctx0" brushRef="#br0" timeOffset="27381">10389 14188 8191,'16'7'0,"6"-6"5063,44 5-5063,-5-5 0,9-2 0,-24-1 0,4-2 0,2 0 0,2 1-431,2-1 0,3 1 0,2 0 0,-1-1 0,-1 1 431,7-1 0,-2-1 0,0 1 0,0 0 0,-1 0 0,0 1 0,-1 0 0,-6-1 553,-5 0 0,-5-1 1,2 2-554,8 1 0,2 2 0,-3-1 0,10-5 0,-2-1 2145,-2 3 1,-6 2-2146,3 0 0,-48-4 0,-20 0 6417,-25-4-6417,-2-7 0,6 7 0,14 1 0</inkml:trace>
  <inkml:trace contextRef="#ctx0" brushRef="#br0" timeOffset="27649">11999 13917 24575,'40'20'0,"16"15"0,-11 11 0,-1 5 0,-12-15 0,-3 1 0,0 7 0,-7-2 0,-13 3 0,-18-31 0,-6 16 0,-7-27 0,-35 18 0,3-19 0,-5 7 0,23-9 0,26 0 0</inkml:trace>
  <inkml:trace contextRef="#ctx0" brushRef="#br0" timeOffset="28565">12949 13635 24575,'-11'-11'0,"-4"5"0,-14 2 0,-13 36 0,-8 6 0,26-8 0,5 5 0,5 11 0,4 1 0,3-6 0,4 0 0,10 6 0,6-2 0,10 15 0,19-33 0,-3-15 0,7-12 0,-11-4 0,3-2 0,3-7 0,0-2 0,-3 1 0,-2 0 0,12-15 0,-36 17 0</inkml:trace>
  <inkml:trace contextRef="#ctx0" brushRef="#br0" timeOffset="28899">13181 13185 24575,'-6'34'0,"11"32"0,4-24 0,2 5-711,0 5 0,2 5 0,2-1 711,1-4 0,3-1 0,-1 1 0,-1 5 0,1 1 0,-2-4 0,5 8 0,-1-8 0,6 4 171,-14-43 0,-6-10 1,-1-5-1</inkml:trace>
  <inkml:trace contextRef="#ctx0" brushRef="#br0" timeOffset="29698">13706 13657 8562,'0'-11'0,"0"0"5098,-5 0-5098,-5 5 2763,-14 1-2763,1 5 1668,-8 14-1668,13 16 0,-10 10 6484,18 0-6484,-5-13 0,20-12 0,6-4 0,14-5 0,6-1 0,1-12 0,-4 6 0,-4-18 0,-2 16 0,2-10 0,-4 13 0,9 0 0,-11 5 0,9-4 0,-1 4 0,5-11 0,2-1 0,-8-5 0,-9 6 0,-1-4 0,1 9 0,17-4 0,-9 5 0,10 0 0,-17 0 0,-2 0 0,0-6 0,-8 0 0,2-10 0,-9 8 0,0-1 0</inkml:trace>
  <inkml:trace contextRef="#ctx0" brushRef="#br0" timeOffset="29882">14081 13542 24575,'-6'-16'0,"1"1"0,10 9 0,1 1 0,9 5 0,7 20 0,-9-15 0,2 15 0</inkml:trace>
  <inkml:trace contextRef="#ctx0" brushRef="#br0" timeOffset="30215">14269 13649 24575,'32'25'0,"-6"-1"0,-11-12 0,-4-3 0,27-29 0,-7 9 0,-3-8 0,0 1 0,4 9 0,9-6 0,-23 15 0,11 0 0,-13 0 0,13 6 0,-1-5 0,3 5 0,-1-6 0,-8 0 0,-1 0 0,-10 0 0,-7 0 0</inkml:trace>
  <inkml:trace contextRef="#ctx0" brushRef="#br0" timeOffset="52981">15615 11521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05:59:12.1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8714 2733 24575,'55'0'0,"-18"0"0,4 0 0,15 0 0,5 0 0,-15 0 0,1 0 0,1 0-454,4 0 1,0 0 0,1 0 453,1 0 0,-1 0 0,1 0 0,-1-1 0,0 1 0,1-2 0,2 0 0,2-2 0,0 0-458,3-1 1,1-1 0,1-1 457,-12 1 0,1-1 0,0 0 0,1 0 0,4-1 0,0 0 0,1-1 0,-1 1 0,0 0 0,1 1 0,-1-1 0,1 1 0,-1-1 0,0 1 0,0-1 0,-1 1 0,-1 0 0,0 1 0,-1-1 0,0 1 0,-3 1 0,1-1 0,-2 1 0,0 1 0,13-2 0,-2 0 0,-1 1 120,-5 0 0,-2 1 1,-3 1-121,15-2 0,-4 2 0,-11-1 0,-3 2 0,-9 0 0,-3 0 633,16-1-633,-15 1 1419,-12 0-1419,-4 1 319,-4 1-319,-2 0 0,0 0 0,-2 0 0,-1 0 0,-5 0 0,-3 0 0</inkml:trace>
  <inkml:trace contextRef="#ctx0" brushRef="#br0" timeOffset="1614">15084 2402 24575,'44'-1'0,"0"1"0,17-4 0,5 0 0,-9 0 0,3-1 0,2 0-715,2 0 1,2 0 0,-1 0 714,-3 0 0,0 0 0,-2 1 0,-5 1 0,-2 1 0,-2-1 344,15 1 0,-3 0-344,-9 1 0,-3 0 177,-10-2 0,-4 0-177,15 0 0,-20-1 0,-12 1 275,-7 3 0,-6 0 0,-3 0 1</inkml:trace>
  <inkml:trace contextRef="#ctx0" brushRef="#br0" timeOffset="4314">22835 1532 24575,'23'0'0,"11"0"0,11 0 0,3 0 0,-5 0 0,-12 0 0,-6 0 0,-4 3 0,-1 6 0,1 11 0,0 9 0,5 31 0,-9-5 0,-9-15 0,-1 1 0,-5-5 0,-1-1 0,-1 3 0,0 1 0,0 0 0,0-1 0,0-2 0,0-2 0,0 28 0,0-11 0,0-9 0,0-5 0,0-2 0,3-4 0,6-5 0,7-4 0,9-7 0,6-5 0,1-6 0,-3-2 0,-5-2 0,-4-5 0,0-11 0,2-15 0,0-12 0,-4-2 0,-6 7 0,-7 12 0,-4 11 0,-5 7 0,-4 5 0,-6 3 0,-4 2 0,-2 3 0,1 4 0,3 3 0,3 1 0,3 0 0,1 1 0,-1 2 0,-1 4 0,-2 2 0,1 0 0,0 2 0,4 2 0,1 7 0,2 8 0,1 6 0,1 5 0,1 2 0,0-2 0,2-4 0,0-5 0,0-5 0,0-7 0,0-5 0,0-6 0,0-4 0,0-2 0,0-3 0,0 0 0,-1-2 0,-5 3 0,-6 9 0,-12 11 0,-13 12 0,14-18 0,-3 0 0,-2 1 0,-3-1 0,1-3 0,-2-1 0,3-4 0,-1-2 0,-24 8 0,11-10 0,8-6 0,9-5 0,9-3 0,5 0 0,5 0 0,4 0 0</inkml:trace>
  <inkml:trace contextRef="#ctx0" brushRef="#br0" timeOffset="11999">9227 14569 24575,'23'0'0,"34"0"0,-8 0 0,9 0 0,-1-2 0,8 0 0,3 0 0,-4 0 0,-11 0 0,-2 1 0,0 0 0,2 0-357,3-1 1,2-1 0,2 1 0,-2 0 0,-6 0 356,7 0 0,-4 0 0,-2 1 0,-4 0 0,0 0 0,-2 0 215,17 0 0,-3 1-215,-5-1 0,-1 2 0,-4-1 0,-2 0 0,-3 0 0,0 0 0,-2 0 0,0 0 0,-1 0 0,-1 0 675,-1 0 1,0 0-676,-3 0 0,-1 0 0,29 0 0,-5 1 0,-6 2 0,-7 1 0,-8 1 0,-7-1 0,-9 0 0,-5-1 0,-4-1 0,-5-1 0,-2-1 0,-2 0 0,1 0 0,2 0 0,2 0 0,3 0 0,2 0 0,3 0 0,1 0 0,1 0 0,0 0 0,-1 0 0,-3 0 0,-3 0 0,-3-1 0,-3-1 0,-3 0 0,-1-1 0,0 1 0,-1 1 0,-1-1 0,-1 1 0,-1-1 0,0 1 0</inkml:trace>
  <inkml:trace contextRef="#ctx0" brushRef="#br0" timeOffset="13714">15131 14264 24575,'17'0'0,"27"0"0,-6 0 0,4 0 0,11 0 0,3 0 0,7 0 0,0 0 0,-2 0 0,-2 0 0,-4 0 0,0 0 0,-3 0 0,-2 0 0,-1 1 0,-1-1 0,-3 1 0,-2 0 0,-4 0 0,-1 0 0,24 2 0,-19-2 0,-15-1 0,-11 0 0,-9 0 0,-4 0 0</inkml:trace>
  <inkml:trace contextRef="#ctx0" brushRef="#br0" timeOffset="17065">22790 13423 24575,'26'-5'0,"7"-4"0,9-4 0,3-2 0,-1 5 0,-5 4 0,-3 4 0,-6 2 0,-2 0 0,-4 3 0,0 5 0,0 6 0,-3 6 0,-1 5 0,-2 5 0,-2 8 0,-1 10 0,-4 13 0,-7-27 0,-1 0 0,-1 1 0,-1-1 0,0 28 0,-1-17 0,0-14 0,0-10 0,0-6 0,0 0 0,0-1 0,0 3 0,0 1 0,0-2 0,0 0 0,1-3 0,0-5 0,2-2 0,1-4 0,0-2 0,0 0 0,2 0 0,6 0 0,-2 0 0,7-1 0,-2-4 0,1-4 0,1-3 0,-5 0 0,-5 1 0,-3 1 0,-3 3 0,-1 2 0,0 1 0,0 1 0,0-1 0,0-2 0,-1-1 0,-1 1 0,0 0 0,-1 3 0,-1 4 0,-6 20 0,-9 22 0,6-12 0,-1 3 0,-1 6 0,0 1 0,2-1 0,1 0 0,1-2 0,2 0 0,2-3 0,0 1 0,3-3 0,0 0 0,0 30 0,2-2 0,0-2 0,-2-6 0,-2-5 0,-3-5 0,-3-2 0,-6 3 0,-6 5 0,-10 6 0,16-27 0,-2-1 0,-20 24 0,0-6 0,4-10 0,3-9 0,2-7 0,-1-4 0,2-6 0,-2-3 0,1-2 0,4-2 0,2-1-1696,-5-1 0,15 0 0,-3 0 0</inkml:trace>
  <inkml:trace contextRef="#ctx0" brushRef="#br0" timeOffset="19877">24044 1955 24575,'0'35'0,"9"18"0,-7 7 0,6 0 0,-8-5 0,0-29 0,0-3 0,5-12 0,-4-27 0,4 15 0,-5-21 0</inkml:trace>
  <inkml:trace contextRef="#ctx0" brushRef="#br0" timeOffset="20396">24028 1720 8191,'-26'-26'0,"6"11"5063,5 1-5063,4 13 2818,-9-4-2818,-12 10 0,0 8 0,-9 22 0,15 9 548,10-13 1,3 3-549,7 1 0,0 3 0,-9 18 0,1 5 0,11-14 0,2 3 0,1 1 0,-3 3 0,-1 1 0,4-3 1624,6-5 0,3-3 0,1-2-1624,3 10 0,5-7 0,3-16 0,4-4 0,5 4 0,4-4 0,8-9 0,5-5 0,6 0 0,3-8 0,-10-11 0,1-8 0,-3-2 0,6-3 0,-4-7 0,-6-2 0,-1-7 0,-5-3-339,-9-4 1,-5-4 0,-2-1 338,-1-5 0,-1-1 0,-5-2 0,-3-5 0,-3-1 0,-4 5 0,-7-7 0,-6 7 0,-3 9 0,-5 6 0,-1 15 0,-5 4 402,-11-2 0,-3 2-402,4 4 0,-1 3 0,-10 2 0,1 3 0,10 6 0,3 4 0,-12 7 1586,13 5-1586,20 7 0,5-5 0,1-3 0</inkml:trace>
  <inkml:trace contextRef="#ctx0" brushRef="#br0" timeOffset="21861">23945 13625 24575,'0'15'0,"0"6"0,0 1 0,0 11 0,9-3 0,-8 4 0,0 3 0,8 2 0,0 1 0,-7 3 0,-1-2 0,14 19 0,-14-32 0,-11-42 0,6 14 0,-11-20 0</inkml:trace>
  <inkml:trace contextRef="#ctx0" brushRef="#br0" timeOffset="22378">23746 13372 24575,'-37'0'0,"1"0"0,-27 4 0,40 11 0,10 14 0,4 8 0,1 19 0,3 6-1170,1-18 1,0 2 0,2 0 1169,0 5 0,2 1 0,2-2 0,2 9 0,4-1 243,3 6 1,7-1-244,9-6 0,7-2 0,-5-14 0,3-2 0,4-4 0,19 2 0,4-7 0,-7-1 0,3-7 0,11-11 0,-1-9 0,-15-6 0,-1-6 0,11-6 0,-2-9 0,-12-11 0,-8-6 0,-12 0 0,-6-3-872,1-6 0,-5-2 872,-12 4 0,-5-4 0,1 5 0,0-3 0,-5 0 0,-6 0 0,-5 0 0,-3-1 0,0 6 0,-3-1 0,-1 0 0,-1 4 0,-3-1 0,-1 3 0,-1 3 0,-16-12 0,-1 8 0,13 21 0,-1 6 0,2 4 0,-1 4 0,0 0 0,0 3 0,-15 2 0,-1 4 0,12 5 0,1 2 0,-4-5 0,4 2 0,0 12 0,27-12 0</inkml:trace>
  <inkml:trace contextRef="#ctx0" brushRef="#br0" timeOffset="25713">22796 2927 24575,'3'0'0,"9"-5"0,10 4 0,13-4 0,5 5 0,9 0 0,9 10 0,-2-8 0,-14 3 0,4 0 0,12 1 0,5 0-1355,-11-5 1,2-1 0,-1 2 1354,-4 1 0,-2 2 0,0-2 0,20-2 0,-2-2 106,-16 1 1,2 0-107,-2 0 0,5 0 0,1 0 0,3 0 0,2 0 0,2 0-413,-7 0 1,2 0 0,2 0 0,-1 0 412,3 0 0,1 1 0,-1-1 0,-2-1-890,3-3 0,-2-1 0,0 2 890,5 1 0,1 2 0,-5-2 0,4-4 0,0 0 279,-18 2 0,4 0 0,1 1 0,-2 1-279,9 0 0,-2 2 0,3-1 0,-6-2 0,3 0 0,-2-1 0,-4 1 0,19-3 0,-7 2 0,-11 3 0,-8-1 581,-5-8-581,-11 10 1542,-11 0-1542,-16-15 3373,-17-1-3373,-6-9 0,1 12 0,12 6 0</inkml:trace>
  <inkml:trace contextRef="#ctx0" brushRef="#br0" timeOffset="26033">25900 2695 13250,'27'0'0,"22"15"2268,-7 3 1,3 5-2269,-1 5 0,-1 2 0,-2 0 0,-5 0 1967,1 13-1967,-18-15 1087,-19-17-1087,-17 8 0,-6 1 0,-15 5 3734,-2-2-3734,2-13 0,-5 12 0,11-14 0,2 5 0,20-8 0,5-5 0</inkml:trace>
  <inkml:trace contextRef="#ctx0" brushRef="#br0" timeOffset="27044">27144 2529 8191,'-15'-11'0,"-6"5"5063,-1 1-5063,-4 5 2818,9 5-2818,1-4 1719,4 13-1719,-5 2 6784,-2 38-6784,11-18 0,2 2 0,0 2 0,2 0 0,8 1 0,2-2 0,5 9 0,20 3 0,8-22 0,13 3 0,4-35 0,-19 0 0,-12-11 0,-19 5 0</inkml:trace>
  <inkml:trace contextRef="#ctx0" brushRef="#br0" timeOffset="27360">27426 2245 9996,'-6'6'0,"4"7"4943,-4 42-4943,6 3 0,-1-7 0,2 4 0,4 2 0,1 0 0,-5 6 0,1-2 512,3-9 0,0-5 0,-5 1 0,0-25 0</inkml:trace>
  <inkml:trace contextRef="#ctx0" brushRef="#br0" timeOffset="27946">27754 2689 24575,'4'-22'0,"-2"1"0,-7 9 0,-2 3 0,-13 9 0,-9 19 0,-1 12 0,5 11 0,4 2 0,19-19 0,1-5 0,20-14 0,9-13 0,4 4 0,-7-10 0,-10 9 0,0 2 0,1 4 0,0-1 0,4 5 0,6-6 0,6-6 0,5 5 0,-6-6 0,-10 7 0,-6 0 0,1 0 0,-5 5 0,4-4 0,-9-5 0,-1-3 0,-5-3 0,0 5 0</inkml:trace>
  <inkml:trace contextRef="#ctx0" brushRef="#br0" timeOffset="28328">27997 2661 24575,'10'15'0,"10"-1"0,-1 17 0,3-12 0,-1 2 0,-9-14 0,7-1 0,-2-11 0,8-1 0,-3 0 0,11 1 0,-10 5 0,13 0 0,-10 13 0,13-4 0,-13 10 0,0-12 0,-11-2 0,-9-5 0,-1 0 0</inkml:trace>
  <inkml:trace contextRef="#ctx0" brushRef="#br0" timeOffset="30262">22863 13647 24575,'-6'-5'0,"6"-1"0,24-5 0,9-8 0,1 8 0,5-1 0,6-3 0,0-2 0,1-1 0,0 0-626,4 1 1,-1 3 625,-13 4 0,1 1 0,14-5 0,5 0 0,-12 7 0,2 0 0,2 0 0,8-5 0,1-1 0,-1 0-849,-5-1 1,-1 0 0,0 2 848,-2 4 0,-1 2 0,-2-2 0,5-7 0,1 1-102,-3 7 1,3 3 0,1-1 101,3 1 0,2-1 0,-1-1-860,1-2 0,0-2 1,-1 3 859,-2 6 0,-1 1 0,1-2 0,4-5 0,1-4 0,-2 4 0,7 5 0,3 1 0,-14-2 0,5-1 0,1 1 0,-4 0-21,4 2 0,-3 2 0,1-1 21,-5 0 0,1 0 0,0 0 0,-2 0 0,8 0 0,-3 0 0,-3 0 0,9 0 0,-4 0 0,-11 0 0,-5 0 2095,6 0-2095,-5 0 294,-18 0-294,-5 0 3014,-36-13-3014,-4-5 0,-7 2 0,7 1 0</inkml:trace>
  <inkml:trace contextRef="#ctx0" brushRef="#br0" timeOffset="30561">26005 13030 24575,'38'3'0,"-5"6"0,-1 9 0,0 3 0,13 20 0,-22-15 0,-3 0 0,1 5 0,-20-2 0,-13-13 0,-5-4 0,-9 10 0,-37-11 0,23 10 0,-24-11 0,48-4 0,6-6 0</inkml:trace>
  <inkml:trace contextRef="#ctx0" brushRef="#br0" timeOffset="31443">27073 13005 24575,'-17'0'0,"-2"0"0,3 0 0,-5 0 0,4 9 0,0 11 0,-4 16 0,12 14 0,11 15 0,8-21 0,17 9 0,-4-35 0,13 9 0,-3-19 0,2 5 0,-10-19 0,-9 0 0,-6-2 0,-5 4 0</inkml:trace>
  <inkml:trace contextRef="#ctx0" brushRef="#br0" timeOffset="31762">27275 12648 24575,'0'51'0,"0"-1"0,4 10 0,3 2 0,-3-18 0,1 1 0,1 0 0,1 6 0,1 1 0,1-6 0,1-3 0,0-5 0,-4-1 0,0-5 0,0 0 0,-2-21 0,-2-5 0,2-1 0</inkml:trace>
  <inkml:trace contextRef="#ctx0" brushRef="#br0" timeOffset="32395">27623 13136 24575,'0'-27'0,"-5"6"0,-1 10 0,-9 6 0,-11 27 0,-3 38 0,6-16 0,14-9 0,3-4 0,6-15 0,5-5 0,27-6 0,-10-10 0,21 4 0,-26-4 0,3 5 0,4 0 0,-1 0 0,22 6 0,-3-5 0,8-3 0,-3 0 0,-16-7 0,-3 4 0,-7 4 0,-4-4 0,-2 5 0,-5 0 0,1 0 0,-5-9 0,-1 7 0,-5-7 0</inkml:trace>
  <inkml:trace contextRef="#ctx0" brushRef="#br0" timeOffset="32545">27962 13084 24575,'-6'-17'0,"1"11"0,5 2 0,0 9 0</inkml:trace>
  <inkml:trace contextRef="#ctx0" brushRef="#br0" timeOffset="32878">28150 13323 24575,'10'11'0,"1"-5"0,0-2 0,12-4 0,4-6 0,4 5 0,-6-10 0,-10 10 0,1-4 0,0 5 0,10 0 0,-8 0 0,7 0 0,-9 0 0,6 0 0,-1 6 0,0-5 0,-5 5 0,-6-6 0,-5 0 0</inkml:trace>
  <inkml:trace contextRef="#ctx0" brushRef="#br1" timeOffset="68111">9091 5412 8191,'7'0'0,"14"9"2255,34-7 1,14-2-2256,-22 3 0,1 0 0,5-1 0,2-1 0,5-1 0,1 0 0,-1-1 286,-4 1 0,-1 0 0,1 0 0,0 0-286,3 0 0,2 0 0,-2 0 0,-3 0 0,0 0 0,-4 0 0,2 0 0,8 0 0,0 0 0,-5 0 993,-5 0 1,-3 0-994,8 0 0,-4 0 0,0 0 1453,-21 0 1,-26 0 0,-1 0 0</inkml:trace>
  <inkml:trace contextRef="#ctx0" brushRef="#br1" timeOffset="69061">15141 5208 8191,'40'0'0,"0"0"1885,5 0 1,5 0-1886,-6 1 0,4-2 0,4-2 0,5-2 0,0 1 0,-2 2 0,0 2 0,1-1 0,9-3 0,2-1 0,-5 1 0,2 3 0,-8 2 0,11-1 2955,-44 0-2955,-17-5 0,-1 4 0,-5-4 0</inkml:trace>
  <inkml:trace contextRef="#ctx0" brushRef="#br1" timeOffset="72461">22885 4425 24575,'-6'-5'0,"2"-1"0,4-5 0,4 0 0,11 0 0,-2 5 0,12-3 0,-13 8 0,8-4 0,-8 5 0,3 0 0,-4 5 0,-5 1 0,4 9 0,-8 1 0,9 5 0,-10 0 0,4 0 0,-5 9 0,0 11 0,0 0 0,0-2 0,0 2 0,0 23 0,0-14 0,0 0 0,0-15 0,0-1 0,0 3 0,0-1 0,0 12 0,0-2 0,0-8 0,0 18 0,8-5 0,0 8 0,7-19 0,2-19 0,7-3 0,-2-11 0,6 4 0,-7-6 0,-5-5 0,11-18 0,-7-1 0,11-16 0,-5-4 0,-12 10 0,-1-4 0,-13 12 0,-5-4 0,-5 12 0,-6-2 0,-1 15 0,2 17 0,3 6 0,-3 32 0,7-10 0,-1-9 0,1 1 0,6 6 0,-7 22 0,9-8 0,0-16 0,0 2 0,0 13 0,0 0 0,0-10 0,0-1 0,1 10 0,-2-4 0,-4-4 0,4-5 0,-10-17 0,-9-12 0,-1 2 0,-18-2 0,6-6 0,1 5 0,3-11 0,12 5 0,2-6 0,0 0 0,3 0 0,-3-4 0,4 2 0,5-12 0,1 12 0,5-7 0</inkml:trace>
  <inkml:trace contextRef="#ctx0" brushRef="#br1" timeOffset="77526">22772 16320 8191,'-6'-5'0,"1"-1"5063,5-5-5063,5 0 2818,9-7-2818,3 5 1719,20-14-1719,-3 13 6784,6 0-6784,-14 7 0,-1 7 0,-9 0 0,5 5 0,0 12 0,-10-4 0,3 13 0,-7-1 0,8 31 0,-7 7 0,-3-26 0,-1 1-600,-4 27 600,0-9-56,0-17 0,0 3 56,0 1 0,0 1 0,0 0 0,0-1-298,-1-1 1,2-3 297,7 9-3176,-8-9 1,2 1 3175,22 14 0,-22-14 0,0 1 193,11-4 0,3-1-193,-2 2 0,-1 1 0,3-3 0,1-2 0,15 18 75,-14-24-75,2-21 413,-3 2-413,17-17 6784,-16 1-6784,15-32 0,-24 9 0,6-18 0,-20 21 0,-6 7 0,-5 14 0,-9 19 0,0 21 0,10 7 0,3 9 0,5-3 0,2 6 0,1-1 0,0-5 0,1-1 0,-1 2 0,1 12 0,-1 1 0,1-5 0,3-9 0,-2-4 0,-6 0 0,0-4 0,0 1 0,1-15 0,-9-8 0,4-2 0,-9-1 0,4-4 0,-3-5 0,8-5 0,-16 0 0,14-5 0,-11 4 0,10-9 0,1 0 0,3 3 0,5-2 0</inkml:trace>
  <inkml:trace contextRef="#ctx0" brushRef="#br1" timeOffset="79394">9129 17298 24575,'16'4'0,"-1"-2"0,42 2 0,-11-3 0,7-2 0,-1 1 0,5 0 0,3 0-950,-5 1 1,4-1 0,1 0 0,1-1 949,1-1 0,2-2 0,-1 0 0,-1 2-630,-7 1 0,0 1 0,-2 0 0,0-2 630,13-6 0,0-2 0,-6 2 0,1 7 0,-3-1-53,-13-5 1,1-2 0,-2 2 52,10 5 0,-2 1 0,-5-5 0,-4 1 0,7 5 0,-30 0 0,-14 0 0,-1 0 0</inkml:trace>
  <inkml:trace contextRef="#ctx0" brushRef="#br1" timeOffset="80945">15310 17281 24575,'-6'-5'0,"27"4"0,43-4 0,-21 5 0,3 0-2005,13 1 1,1-2 2004,-6-4 0,1-2 0,-6 2 0,3 0 0,-2 0 0,7-3 0,-2 1 0,2 0 0,-5 2 0,2 5 1241,-43-5-1241,3 4 654,-18-4-654,-1 5 0,-7 0 0,1 0 0,7 0 0</inkml:trace>
  <inkml:trace contextRef="#ctx0" brushRef="#br1" timeOffset="83860">22790 5829 8191,'-7'0'0,"13"0"5063,11 0-5063,17 0 2818,-4 0-2818,6-4 0,7-2 0,7-1 0,5 0-133,-5 3 0,4 0 0,-1-1 133,-5-3 0,-1-1 0,0 2 0,1 6 0,1 1 0,-3-2 0,8-9 0,1-2 0,-5 7 0,4 2 0,0-2 1448,4-2 0,1-2 1,3 1-1449,-9 2 0,3 0 0,0 0 0,0 1 0,-3-1 0,2-1 0,-3 2 0,-1 0 0,1 0 0,-2 1 0,-2 0 0,12 0 0,-6-1 0,10-4 0,-7 7 0,-7-13 0,-1 15 0,-22-5 2912,-2 6-2912,-10-5 1645,-3 4-1645,3-4 0,-23 0 0,9 4 0,-15-4 0</inkml:trace>
  <inkml:trace contextRef="#ctx0" brushRef="#br1" timeOffset="84243">24680 5439 24575,'55'9'0,"-10"8"0,0-7 0,1 0 0,6 8 0,13-4 0,-39-8 0,-2 6 0,-33 19 0,-8-8 0,-17 15 0,2-14 0,-2 2 0,15-14 0,-1 10 0,11-20 0,3 21 0,-1-20 0,3 11 0</inkml:trace>
  <inkml:trace contextRef="#ctx0" brushRef="#br1" timeOffset="85309">25881 5512 8191,'-26'-11'0,"-1"3"5063,11 8-5063,-10 6 2818,5 21-2818,-10 31 0,9 4 599,12-24 1,2 0-600,-1 18 3263,11-20 1,4 1-3264,5 13 0,14 1 0,17-22 0,-4-21 0,15-2 0,-21-21 0,-3-12 0,-16 9 0,-4 1 0</inkml:trace>
  <inkml:trace contextRef="#ctx0" brushRef="#br1" timeOffset="85643">26061 5184 24575,'0'63'0,"0"0"0,-1-17 0,1 2 0,1-1 0,4-2 0,1-1 0,0 2 0,-1 4 0,-2 2 0,4-5 0,6-5 0,0-3 0,-7 0 0,-1-4 0,6-2 0,-10-27 0,4-3 0,-5-7 0</inkml:trace>
  <inkml:trace contextRef="#ctx0" brushRef="#br1" timeOffset="86346">26458 5704 8984,'0'-25'0,"0"3"5117,-4-3-5117,-2 9 2698,-5 5-2698,-4 6 1611,-3 15-1611,-7 10 6165,3 28-6165,3-8 0,9 3 0,5-19 0,10-17 0,1 2 0,5-9 0,16-13 0,-7 4 0,13-10 0,-12 11 0,-4 3 0,2 12 0,-2-1 0,-1 1 0,4-2 0,-3-5 0,4-5 0,2-5 0,-6-2 0,0 1 0,-2 7 0,1 8 0,5-2 0,-5 2 0,-6-13 0,-5 7 0,-5-7 0</inkml:trace>
  <inkml:trace contextRef="#ctx0" brushRef="#br1" timeOffset="86494">26671 5586 8191,'-6'-11'0,"5"5"0,3 1 0,2 5 0</inkml:trace>
  <inkml:trace contextRef="#ctx0" brushRef="#br1" timeOffset="86976">26816 5641 24575,'6'22'0,"4"3"0,-9-9 0,9 1 0,-4-6 0,9-16 0,6-8 0,10-12 0,-3 6 0,-2 6 0,-11 8 0,5 5 0,-3 0 0,9 0 0,-10 0 0,13 0 0,-5-6 0,7 4 0,-10-4 0,-1 6 0,4 0 0,-6 0 0,9 0 0,-15 5 0,-2-4 0,-5 4 0</inkml:trace>
  <inkml:trace contextRef="#ctx0" brushRef="#br1" timeOffset="93277">22624 16840 8191,'-10'0'0,"17"0"5063,6-6-5063,46-6 0,-20 3 0,4-1 0,3 1 0,4 0 0,0 2 178,-5 2 1,0 1-1,1-1-178,10-5 0,1-2 0,-2 2 0,-9 4 0,-2 1 0,4-2 0,1-3 0,2-2 0,3-1 0,2 0-376,-2 1 0,3 1 1,2-1-1,-2 0 1,-1 1 375,3-1 0,-1 0 0,-1 0 0,1 0 0,7-2 0,1 0 0,-1 0 0,-4 1 1182,-2 2 0,-4 0 0,-1 0-1182,-7 2 0,-1 0 0,-1 0 0,3 0 0,-1 0 0,-4 1 0,2 2 0,-7 1 0,1-8 0,-4 12 0,-18-10 1952,7 10-1952,-12-4 1648,-11 0 1,1 4 0,-12-4 0</inkml:trace>
  <inkml:trace contextRef="#ctx0" brushRef="#br1" timeOffset="93562">24871 16305 8191,'9'-21'0,"7"10"5063,38 1-5063,-12 10 0,21 0 2818,-27 20-2818,-11-5 1719,-4 17-1719,-27 2 6784,-7-9-6784,-12 6 0,4-14 0,-10 6 0,17-10 0,9 3 0,5-11 0,17-5 0</inkml:trace>
  <inkml:trace contextRef="#ctx0" brushRef="#br1" timeOffset="93977">25926 16044 24575,'-25'-22'0,"-7"8"0,9 8 0,-7 15 0,3 19 0,12 5 0,-9 22 0,21-15 0,-7 16 0,16-19 0,22 1 0,21-7 0,4-19 0,-3 3 0,-22-15 0,-6-14 0,-10 1 0,-1-3 0,-11 7 0</inkml:trace>
  <inkml:trace contextRef="#ctx0" brushRef="#br1" timeOffset="94292">26064 15764 8191,'0'12'0,"8"24"0,4 10 2252,-1 5 0,0 3-2252,-2-10 0,2 1 0,-1-2 0,3 7 0,-2-7 0,-4 0 721,4-19 0,-10-18 0,4-1 0</inkml:trace>
  <inkml:trace contextRef="#ctx0" brushRef="#br1" timeOffset="94928">26417 16083 10228,'0'-15'0,"0"3"5074,-5-8-5074,4 4 2495,-13 5-2495,6 2 1448,-12 9-1448,-4 12 5330,-5 18-5330,8 14 0,-3 5 0,22-11 0,-6-9 0,8-13 0,5-1 0,10-3 0,7-12 0,4-2 0,7-14 0,-7-5 0,12-8 0,-12 6 0,3 3 0,0 14 0,-11 6 0,14 0 0,10-8 0,14-3 0,-13 6 0,-1-1 0,11-2 0,-4 8 0,-34 0 0,0 0 0,-3 0 0,-2-5 0,-5 4 0,-5-4 0</inkml:trace>
  <inkml:trace contextRef="#ctx0" brushRef="#br1" timeOffset="95095">26814 15805 8191,'0'-7'0,"0"3"0</inkml:trace>
  <inkml:trace contextRef="#ctx0" brushRef="#br1" timeOffset="95693">26901 15960 24575,'11'10'0,"-1"-4"0,6-1 0,0-5 0,0 5 0,-1-4 0,-9 9 0,3-9 0,-3 4 0,10-12 0,4-11 0,5-5 0,4-10 0,-4 11 0,0 3 0,-5 11 0,-3 3 0,-2 5 0,5 0 0,2 5 0,9-4 0,5-2 0,-9-1 0,-1-4 0,-11 2 0,-15 11 0,3-9 0,-9 11 0</inkml:trace>
  <inkml:trace contextRef="#ctx0" brushRef="#br2" timeOffset="126742">8874 8571 8191,'16'0'0,"1"0"4660,42-11-4660,7 9 0,-13-5 0,9-2 0,3 1 33,-9 3 0,2 1 0,2 0 0,2 0-33,1-2 0,4 0 0,2 0 0,-2-1 0,-2 2 0,3 0 0,-3 1 0,0 1 0,1-2 0,-9 0 0,2-1 0,-1 1 0,-2-1 0,-3 3 469,8 1 0,-4 3 0,-1-3-469,5-5 0,-1-2 0,-5 2 0,-3 6 0,-8 0 1274,9-9 1,-46 10 0,2 0 0</inkml:trace>
  <inkml:trace contextRef="#ctx0" brushRef="#br2" timeOffset="127625">8649 11627 24575,'30'-8'0,"33"-9"0,-2 15 0,6 1-1516,-18-5 1,1-3 0,6 0 1515,-1 2 0,6 2 0,3-1 0,2 0 0,-2-2-565,-10 1 0,0 0 0,0-1 0,1-1 0,1 1 1,1-1 564,3 1 0,1-1 0,2-1 0,1 1 0,0 0 0,-1 0 0,-1 1 0,4-1 0,0 2 0,-1-1 0,-1 1 0,-1-1 0,-1-1 0,7-2 0,0-2 0,-2 0 0,-4 2 0,-5 1 0,3 3 0,-5 1 0,-6-1 0,9-8 0,-19 3 0,-35 12 0</inkml:trace>
  <inkml:trace contextRef="#ctx0" brushRef="#br2" timeOffset="129158">22901 7605 8191,'0'-26'0,"20"-7"5063,3 12-5063,19-4 2818,-11 11-2818,24 8 1719,-16 19-1719,16 5 0,-34 16 0,-5 6 0,1 22 0,-11-16 0,-2 6 0,-3-2 0,-5 6 0,-3-2 3392,6 9 0,0-4-3392,-5-17 0,1-6 0,5-2 0,4-18 0,7-12 0,5-8 0,5-4 0,-1 36 0,-5 1 0,-1 10 0,-4 10 0,-2 12 0,-1 4 0,0-4-2262,1 4 1,0-1 0,-1 0 2261,-2-7 0,1 2 0,-1-2 0,-2-6 0,0 5 0,-6-10 0,-17 0 0,-3-11 0,-19-8 0,-14-7 0,12-17 0,0 5 0,25-8 0,14 0 0</inkml:trace>
  <inkml:trace contextRef="#ctx0" brushRef="#br2" timeOffset="130009">22943 10336 8191,'-17'-5'0,"7"-1"5063,5-5-5063,23-1 2818,13 6-2818,11 8 1719,-3 6-1719,-13 11 6784,-7 31-6784,-14-9 0,-2 3 0,2 12 0,-2 4 0,-2-12 0,-1 2 0,-1-3-1206,1 8 0,0-3 1206,0-1 0,0-4 0,10 17-579,3-8 579,9 0 0,-5-23 0,2 2 0,4 10 0,1 2 0,-3-5 0,0 0-368,3 4 1,-4-2 367,-7 20 1102,0-17 1,1 3-1103,-6-2 0,-1 2 0,3 15 0,-1 0 0,-7-7 0,-3-4-302,-7-12 0,-2-4 302,-10 18 0,-2-25 0,4-10 805,0-5-805,-3-5 32,4-6-32,1-10 1288,-3-9-1288,-14-20 0,13 15 0,-5-6 0</inkml:trace>
  <inkml:trace contextRef="#ctx0" brushRef="#br2" timeOffset="131391">23004 7855 24575,'-1'-5'0,"2"4"0,14-10 0,42-2 0,-3 0 0,10-1-860,-14 5 0,4 0 1,3 0-1,2 0 860,-6 0 0,2 1 0,2-2 0,0 2 0,0-1-704,2 1 0,1 0 0,0 1 0,-1 0 0,-3 0 704,1 1 0,-2 0 0,-3 0 0,-1 1 0,5 1 0,-2 0 0,-8 0-464,20-4 464,-20 6 0,-22-7 0,-24 9 1930,-16-6-1930,-20-8 1197,3-2 0,9 2 1,15 8-1</inkml:trace>
  <inkml:trace contextRef="#ctx0" brushRef="#br2" timeOffset="131659">24351 7528 8191,'5'-10'0,"5"4"5063,24 14-5063,4 14 2818,6 13-2818,-13 7 1719,-17-1-1719,-8-8 6784,-20-1-6784,-4-14 0,-12 7 0,8-16 0,3 9 0,8-17 0,5 4 0,2-5 0</inkml:trace>
  <inkml:trace contextRef="#ctx0" brushRef="#br2" timeOffset="132775">25310 7418 8191,'0'-11'0,"-5"0"5063,-1 5-5063,-9 1 2818,3 10-2818,-10 10 1719,6 27-1719,1-8 0,2 4 3392,8 11 0,4 0-3392,-3-11 0,4-3 0,18 23 0,11-45 0,4-15 0,-1-5 0,1-14 0,-21 12 0,1-4 0</inkml:trace>
  <inkml:trace contextRef="#ctx0" brushRef="#br2" timeOffset="133076">25459 7124 8191,'-8'39'0,"6"-7"0,1 5 2315,2 18 1,2 6-2316,2-11 0,1 2 0,3-3 0,6 11 0,1-3 1435,-3 4 1,0-5-1436,-2-20 0,-1-6 0,-3 4 0,-2-25 0</inkml:trace>
  <inkml:trace contextRef="#ctx0" brushRef="#br2" timeOffset="133709">25898 7591 24575,'0'-26'0,"0"0"0,0-8 0,-14 14 0,1-4 0,-23 39 0,15-1 0,-9 42 0,13-21 0,7 12 0,1-18 0,23-13 0,-6-5 0,16-6 0,1-14 0,22-10 0,-8 1 0,3 0 0,-22 18 0,-9 1 0,0 4 0,4-5 0,21-15 0,-10 11 0,15-17 0,-13 20 0,19-5 0,-3-1 0,4 6 0,-18-5 0,-9 6 0,-4 0 0,-7-9 0,-5-11 0,-5 7 0,0-4 0</inkml:trace>
  <inkml:trace contextRef="#ctx0" brushRef="#br2" timeOffset="133877">26270 7366 8191,'-16'-7'0,"3"-3"0,13 19 0</inkml:trace>
  <inkml:trace contextRef="#ctx0" brushRef="#br2" timeOffset="134193">26504 7555 24575,'21'11'0,"0"-5"0,1-1 0,3-18 0,13-5 0,-9 2 0,8-5 0,-7 19 0,18-4 0,4 6 0,7 0 0,-24 0 0,-10 0 0,-10 0 0,-8 0 0,2 0 0</inkml:trace>
  <inkml:trace contextRef="#ctx0" brushRef="#br2" timeOffset="135475">22997 11783 24575,'4'6'0,"7"-2"0,23-6 0,12-6 0,-3-1 0,4-3 0,4 0-1370,-4 3 1,5 0 0,2 1 0,1-1 0,0-1 1369,5-2 0,2-2 0,0 1 0,0-1 0,-1 2-676,-2 2 1,-1 0 0,0 1 0,-1 0 0,-1 0 675,7-2 0,-2 0 0,-1 0 0,-4 1 0,3-1 0,-4 2 0,0-1 523,3 1 0,0-1 0,-3 1-523,7-5 0,-3 2 0,-4 5 0,-8-1 0,-16-11 2668,-28 12-2668,-25-12 0,18 12 0,-13-2 0</inkml:trace>
  <inkml:trace contextRef="#ctx0" brushRef="#br2" timeOffset="135759">24755 11340 24575,'32'0'0,"29"0"0,2 15 0,-17-5 0,-4 4 0,-4 10 0,-5 19 0,-28-24 0,-11 15 0,-5-17 0,-23 19 0,0-11 0,-10 14 0,13-18 0,15-9 0,7-5 0</inkml:trace>
  <inkml:trace contextRef="#ctx0" brushRef="#br2" timeOffset="136591">25612 11081 24575,'-11'0'0,"-4"6"0,-11 11 0,6 19 0,2-5 0,2 5 0,9 3 0,4 1 0,0-1 0,4-1 0,15 22 0,12-22 0,5-14 0,18-1 0,-7-12 0,12-9 0,-28-8 0,-3-10 0,-18 8 0,-1-1 0</inkml:trace>
  <inkml:trace contextRef="#ctx0" brushRef="#br2" timeOffset="137174">25802 10856 24575,'0'10'0,"4"-4"0,-2 9 0,7 1 0,1 14 0,12 25 0,-9-20 0,1 1 0,2-1 0,-1 0 0,-3-2 0,-1-2 0,3 4 0,-5-14 0,-7-1 0,2-8 0,-4 4 0,0-6 0,0 5 0,-4-7 0,2 1 0,-2-9 0</inkml:trace>
  <inkml:trace contextRef="#ctx0" brushRef="#br2" timeOffset="137774">26177 11172 12758,'-6'-20'0,"4"2"4657,-9-8-4657,5 14 2053,-4 3-2053,-6 15 1143,-3 13-1143,6 6 3964,0 0-3964,13 0 0,10-18 0,-3 2 0,12-9 0,-2 0 0,0-5 0,3 4 0,1-4 0,1 10 0,12-4 0,-1 4 0,-2-12 0,7 6 0,-12-18 0,8 11 0,-8-6 0,-1 9 0,-3 5 0,-6 0 0,4 0 0,-4 0 0,-5-5 0,-2-1 0,-9 0 0,0 2 0</inkml:trace>
  <inkml:trace contextRef="#ctx0" brushRef="#br2" timeOffset="137926">26487 10958 24575,'-1'-6'0,"27"14"0,-14-5 0,18 10 0</inkml:trace>
  <inkml:trace contextRef="#ctx0" brushRef="#br2" timeOffset="138211">26636 11031 8191,'15'4'0,"2"2"5063,4 0-5063,5-1 2818,9-11-2818,-6 4 1719,15-10-1719,-13 11 6784,1-5-6784,-2 6 0,-9 0 0,-4 0 0,-1 0 0,-6 0 0,1 0 0,4 0 0,-3 0 0,-2 0 0,-5 0 0</inkml:trace>
  <inkml:trace contextRef="#ctx0" brushRef="#br2" timeOffset="-71260.73">5634 10388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06:05:26.61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4801 7522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05:10:30.062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15094 12459 24575,'0'10'0,"0"1"0,0 13 0,0 3 0,9 29 0,-7-4 0,2-16 0,0 2 0,-3-3 0,-2-1 0,1 31 0,0-16 0,0-18 0,-5-12 0,4-21 0,-4 9 0,5-16 0</inkml:trace>
  <inkml:trace contextRef="#ctx0" brushRef="#br0" timeOffset="700">15378 12500 24575,'-10'-6'0,"3"6"0,3 10 0,-2 24 0,4 31 0,-1-29 0,0 0 0,3-1 0,0-2 0,0 8 0,5-26 0,1-4 0,9-5 0,6-8 0,10-21 0,-4-6 0,-6-6 0,-6 6 0,-14-16 0,-3-7 0,-10-6 0,-3 11 0,-5 30 0,8 8 0,-3 9 0,9 9 0,-3-7 0,7 7 0,-2-9 0</inkml:trace>
  <inkml:trace contextRef="#ctx0" brushRef="#br0" timeOffset="1267">15574 12396 24575,'25'-7'0,"22"-11"0,12-8 0,-7 6 0,-8 5 0,-29 10 0,-9 13 0,-1 23 0,-11 1 0,-3 4 0,2-2 0,0 3 0,-1 20 0,-1-1 0,-1-22 0,1-2 0,8 8 0,0-2 0,-7 0 0,12-22 0,-2-6 0,2-10 0</inkml:trace>
  <inkml:trace contextRef="#ctx0" brushRef="#br0" timeOffset="1634">15983 12471 24575,'0'25'0,"6"6"0,13 1 0,-4-6 0,21-5 0,-1-15 0,23-33 0,-15 13 0,-2-29 0,-30 17 0,-5-13 0,-21 0 0,-8 9 0,-30 15 0,1 15 0,-8 19 0,13-5 0,23 8 0,7-14 0</inkml:trace>
  <inkml:trace contextRef="#ctx0" brushRef="#br0" timeOffset="2117">15161 13157 8191,'7'0'0,"22"-9"4073,33-16-4073,-18 12 0,3 0 0,-1-9 0,4-1 0,0 8 0,4 2 0,0 0 0,0-3 0,-1-1 0,3 1 0,8 2 0,3 0 0,-5 0 0,3-4 0,-6 1 0,-8 5 0,-19 10 732,-34 14 0,2-8 0,-20 16 0</inkml:trace>
  <inkml:trace contextRef="#ctx0" brushRef="#br0" timeOffset="2415">15213 13373 24575,'45'-13'0,"0"0"0,-2 2 0,3-2 0,11-8 0,6-3 0,0 0-1478,-3 4 0,0 0 0,3 1 1478,-9 5 0,3-1 0,-1 1 0,-2 0 0,5-3 0,-2 0 0,-6 2 0,1 4 0,-7 2 339,3-7 1,-42 11 0,-2 5 0</inkml:trace>
  <inkml:trace contextRef="#ctx0" brushRef="#br0" timeOffset="3398">18288 11812 24575,'0'3'0,"0"21"0,0 33 0,0-7 0,0 2 0,0-7 0,0 1 0,-1 13 0,2-3 0,5 6 0,-5-11 0,5-27 0,-11-32 0,4 10 0,-4-16 0</inkml:trace>
  <inkml:trace contextRef="#ctx0" brushRef="#br0" timeOffset="3783">18501 11929 24575,'-15'32'0,"8"14"0,3-13 0,0 2 0,4 25 0,0-13 0,13-15 0,-5-15 0,15-3 0,10-3 0,19-25 0,-7 6 0,-1-15 0,-34 6 0,-5 6 0,-19-1 0,-8 0 0,-6 4 0,7 2 0,11 6 0</inkml:trace>
  <inkml:trace contextRef="#ctx0" brushRef="#br0" timeOffset="4102">18804 11990 24575,'0'11'0,"0"0"0,4 9 0,-2-7 0,18 11 0,2-17 0,16 2 0,-2-20 0,-14 4 0,-8-15 0,-14 6 0,-13-14 0,-1 8 0,-10 1 0,6 12 0,-2 15 0,13-5 0,-3 6 0</inkml:trace>
  <inkml:trace contextRef="#ctx0" brushRef="#br0" timeOffset="4982">18530 12022 8290,'0'3'0,"0"-1"5074,0 27-5074,-9 14 0,7 18 0,-6-2 0,8-11 2804,0-24-2804,4-9 1705,11-3-1705,12-6 0,17-25 0,0-8 0,-14-7 0,-4-7 0,-12 2 0,-2-3 3351,3-8 0,-6 1-3351,-15 8 0,-5 4 0,2-9 0,-15 28 0,13 18 0,-5 0 0,0 10 0,-1 2 0,6-1 0,6-1 0</inkml:trace>
  <inkml:trace contextRef="#ctx0" brushRef="#br0" timeOffset="6016">18969 11660 24575,'-11'0'0,"0"5"0,-1 23 0,-9 12 0,9-9 0,1 1 0,-7 21 0,6-18 0,2-2 0,8 7 0,-6 2 0,17-22 0,2-14 0,10-2 0,-5-8 0,-11 2 0,-1-2 0,-9 4 0</inkml:trace>
  <inkml:trace contextRef="#ctx0" brushRef="#br0" timeOffset="6584">18940 11798 13973,'-6'3'0,"-2"8"4345,-8 28-4345,-1 15 0,7 5 49,5-22 1,1-1-50,4 22 0,0-2 1339,0-18-1339,0-4 3132,9-16-3132,6 10 0,7-18 0,11-13 1687,-19-10-1687,4-23 0,-18 17 0,-6-10 0,-1 22 0,-5-7 0,-3 13 0,3 1 0,2 1 0,5 4 0</inkml:trace>
  <inkml:trace contextRef="#ctx0" brushRef="#br0" timeOffset="7466">19296 11797 8191,'-5'-16'0,"-10"6"5063,-3 5-5063,-11 18 2818,16-5-2818,-9 21 1719,20-2-1719,-7 10 6784,22 8-6784,3 1 0,4-14 0,-6 0 0,-14-15 0,-15 6 0,-7-6 0,-1-5 0,-1-7 0,17-22 0,-2-14 0,17-8 0,7-5 0,2-5 0,3-1 0,2 2 0,2 2 0,-1 9 0,-2 5 0,1 6 0,-2 14 0,-8 6 0,-1 1 0,-7 5 0</inkml:trace>
  <inkml:trace contextRef="#ctx0" brushRef="#br0" timeOffset="7985">18083 12706 24575,'30'-15'0,"1"1"0,20-6 0,7 0 0,-14 6 0,2 1 0,4 0-1362,4 0 1,5-1 0,2 0 0,0 0 1361,-9 3 0,1-1 0,0 0 0,-1 1 0,-1 0-573,5 0 0,0-1 1,-2 1-1,-2 0 573,13-3 0,-3 0 0,-7 2 0,-6 4 0,-6 1 802,9-10 1,-21 7-803,-55 28 0,41-27 0,-50 20 0,1 0 0</inkml:trace>
  <inkml:trace contextRef="#ctx0" brushRef="#br0" timeOffset="8270">18299 12927 8191,'6'0'0,"7"-8"4842,34-4-4842,-17 1 0,4-1-1024,26-6 1,4-1 1023,-8 5 0,0-1 0,-9 1 0,1-2 0,-1 1 370,18-4 1,-5 0-371,-19 2 0,0 1 1746,9-3 0,-4 4-1746,-6 2 137,-8-2-137,-71 8 0,31 1 0,-42-1 0</inkml:trace>
  <inkml:trace contextRef="#ctx0" brushRef="#br0" timeOffset="9702">15794 12072 8191,'-11'-31'0,"3"2"5063,21 5-5063,7-6 0,17-2 0,13-12 0,-24 24 0,2-2 0,16-16 0,2-2 0,0 5 0,2-1 326,-8 3 1,2 0 0,-2 2-327,3-1 0,-1 3 0,0-1 0,-2 4 1948,11-2-1948,-6 8 0,6 0 0,-10 4 0,3-1 0,2-1 778,13-4 1,5-1-1,-2 1-778,-7 2 0,-2 1 0,1 0 0,0 1 0,0-1 0,-4 5-201,2 5 1,-2 2 200,-7-2 0,2-2 0,-1 2 0,18 1 0,1 0 0,-15-2 0,1-1 0,1 1 20,-1 4 0,0 2 0,-2 1-20,7-3 0,-1 1 0,1-1 0,-2 1 0,-15 3 0,0 1 0,4-5 0,0 1 3565,21 11-3565,-20-6 0,-3 2 0,-3 10 0,11-11 506,-26 5-506,-5-6 2328,4 0-2328,-9 0 0,5 0 0,-19-6 0,-7-8 0,-9-5 0,5-5 0,3 7 0,5-3 0,0 8 0,-4-4 0,18 21 0,12 10 0,29 17 0,1 1 0,-7-3 0,-14-9 0,-22-6 0,2 14 0,-31 0 0,-5 17 0,-19-17 0,10-2 0,-3-20 0,12 0 0,-9-7 0,5-7 0,13 6 0,4-5 0</inkml:trace>
  <inkml:trace contextRef="#ctx0" brushRef="#br0" timeOffset="14315">13834 12491 8191,'0'8'0,"8"7"2531,1 16 1,-1 6-2532,11 26 1409,-7-30 0,1-3-1409,5 10 1719,-2-34-1719,19-21 0,8-16 0,4-9 1574,-4-3 1,3-3-1575,-1 5 0,4-4 0,0-1 0,-8 6 0,0-2 0,1 0 0,-3 3 0,5-4 0,-1 4 0,1-2 0,-6 6 0,2-2 0,-1 2 0,-4 3 0,12-7 0,-6 4 0,-10 7 0,-3 4 0,9-7 0,-19 29 0,-19 10 0,-1 12 0,-4-11 0</inkml:trace>
  <inkml:trace contextRef="#ctx0" brushRef="#br0" timeOffset="15582">13663 15398 8191,'0'-11'0,"-5"5"5063,13 43-5063,-5-1 0,2 4 0,7 6 0,2 0 0,-5-4 0,1-5 2818,11-2-2818,2-31 0,4-22 0,4-13 0,9-6 0,4-7 0,0 0-415,-1-1 1,-1-1 0,1-2 414,-4 4 0,1-2 0,1 0 0,-3 3 0,-1 3 0,-1 2 0,0-1 1636,3-6 1,0-1 0,-2 3-1637,5-4 0,-4 3 0,2 0 0,-6 4 0,-10 5 0,-15 34 0,-9-3 0,0 9 0</inkml:trace>
  <inkml:trace contextRef="#ctx0" brushRef="#br0" timeOffset="17433">15620 15150 8191,'-11'0'0,"5"0"0,1 0 0</inkml:trace>
  <inkml:trace contextRef="#ctx0" brushRef="#br0" timeOffset="17531">15567 15150 9091,'-6'-5'0,"-4"4"0,9-4 0,-4 5 0</inkml:trace>
  <inkml:trace contextRef="#ctx0" brushRef="#br0" timeOffset="17785">15545 15118 24575,'6'7'0,"-4"9"0,7 18 0,3 8 0,-6-3 0,1 3 0,9 14 0,1 0 0,-6-11 0,0-4 0,10 12 0,-11-21 0,0-26 0,-3-19 0,-1 8 0,0-13 0</inkml:trace>
  <inkml:trace contextRef="#ctx0" brushRef="#br0" timeOffset="18100">15869 15347 24575,'15'11'0,"-3"0"0,3-5 0,-4-2 0,17-23 0,1-7 0,-3-8 0,-7 1 0,-19 12 0,-17 5 0,-5 0 0,-14 9 0,5 7 0,15 6 0,7 2 0,9-3 0</inkml:trace>
  <inkml:trace contextRef="#ctx0" brushRef="#br0" timeOffset="18650">16171 15075 24575,'39'-32'0,"-8"11"0,11-19 0,-14 26 0,-20 14 0,7 27 0,-4 34 0,-7-14 0,1 2-400,5-4 1,0-1 399,-10-1 0,2-5 0,14 0 0,-10-14 0,6-8 0,-6-10 0,-1-2 0</inkml:trace>
  <inkml:trace contextRef="#ctx0" brushRef="#br0" timeOffset="18916">16695 15048 10233,'6'3'0,"8"12"5074,6 13-5074,-4-2 2493,7 1-2493,-20-14 1448,10 6-1448,-13-4 5327,-9 1-5327,-10-5 0,5-1 0,-3-10 0</inkml:trace>
  <inkml:trace contextRef="#ctx0" brushRef="#br0" timeOffset="19067">16803 14906 24575,'45'-45'0,"1"-1"0,2 1 0,2 3 0,2 5 0,-2 4 0,-14 11 0,-4 3 0,11-9 0,-34 26 0,-7-7 0,2 9 0</inkml:trace>
  <inkml:trace contextRef="#ctx0" brushRef="#br0" timeOffset="19816">18747 14460 24575,'0'48'0,"0"-1"0,5 5 0,1 1 0,0 5 0,0-2 0,0-15 0,1-3 0,0-2 0,0-6 0,-1-12 0,11-13 0,-10-2 0,2-12 0</inkml:trace>
  <inkml:trace contextRef="#ctx0" brushRef="#br0" timeOffset="20116">18976 14677 8191,'6'25'0,"16"1"5063,5 10-5063,5-15 2818,26-9-2818,-8-44 1719,-2 5-1719,-20-28 6784,-41 26-6784,-15 0 0,-4 21 0,4-1 0,7 9 0,4 5 0,2-4 0,9 9 0,1-9 0,5 4 0</inkml:trace>
  <inkml:trace contextRef="#ctx0" brushRef="#br0" timeOffset="20466">19527 14422 24575,'-17'39'0,"7"16"0,10-2 0,7-7 0,5-14 0,3-26 0,10 4 0,-7-8 0,11-2 0,-39-11 0,1 3 0,-17-1 0,2 3 0,17 4 0,-2-4 0</inkml:trace>
  <inkml:trace contextRef="#ctx0" brushRef="#br0" timeOffset="20900">20041 14284 8191,'-21'-8'0,"1"2"5063,3 11-5063,7 13 2818,5 9-2818,18 8 0,5 6 0,11-11 1719,8 15-1719,-14-13 6784,-2-2-6784,-32-5 0,-12-12 0,-8-3 0,-3-14 0,15-13 0,4-16 0,21-7 0,3 7 0,12-1 0,-8 14 0,17-11 0,-12 8 0,5 2 0,-17 12 0</inkml:trace>
  <inkml:trace contextRef="#ctx0" brushRef="#br0" timeOffset="23066">15824 15881 24575,'3'0'0,"4"0"0,14 0 0,15-10 0,12 8 0,-12-14 0,3-3 0,2 10 0,2 1 0,0-5 0,4-1 0,-2 2 0,10 3 0,0 3 0,11-5 0,-4 2 0,-26 8 0,-4 0 0,9-8 0,-26 9 0,-5-5 0,-13 10 0,1-8 0,-38 30 0,-14 2 0,13-2 0,-1-3 0</inkml:trace>
  <inkml:trace contextRef="#ctx0" brushRef="#br0" timeOffset="23368">16033 16087 8191,'23'0'0,"27"-15"2531,-12 13 1,4 0-2532,15-17 0,2-3 0,-12 11 0,-3 0 0,-1-6 0,-3-1 0,13 2 2818,-29 11-2818,-12 5 1719,3 0-1719,-4 0 0,-5 0 0,-1 0 0</inkml:trace>
  <inkml:trace contextRef="#ctx0" brushRef="#br0" timeOffset="23984">19104 15373 8191,'29'-24'0,"29"-8"1725,-14 13 0,4 0-1725,-5 1 0,1 1 1490,8-2 0,1 1-1490,-9 5 0,-1 2 0,0 2 0,-2 1 0,14-7 476,-42 20 0,-15-9 1,-7 11-1</inkml:trace>
  <inkml:trace contextRef="#ctx0" brushRef="#br0" timeOffset="24283">19261 15407 24575,'52'0'0,"-5"0"0,18 0 0,-9-15 0,-20 5 0,1-3 0,-3-6 0,-1-1 0,22-4 0,-16-5 0,-28 22 0,-4-8 0,3 9 0,-9 1 0,4 5 0</inkml:trace>
  <inkml:trace contextRef="#ctx0" brushRef="#br0" timeOffset="26736">16333 14536 24575,'-7'-4'0,"3"-2"0,10-10 0,4-2 0,10-7 0,13-9 0,-9 11 0,1 0 0,25-18 0,-12 11 0,1-1 0,-4 4 0,0 1 0,11-4 0,0 0 0,-8 3 0,-1 3-407,0 2 1,-1 2 406,20-14-87,-17 10 1,2-1 86,2 0 0,1-2 0,11-4 0,2 0 0,0-1 0,-2 3-834,-14 8 0,-3 2 834,-1 5 0,-3 1 0,7-10 0,23 9 0,-25 1 0,2-1 0,14 1 0,2 2-280,-8 5 0,-1-1 280,2-4 0,-2 1 0,-11 8 0,0 1 77,15-5 0,2 1-77,-1 4 0,1 2 0,-9-1 0,2 0 0,-2 0 272,9 0 0,-3 0-272,-4 0 0,-3 0 0,19 0-2975,-14 5 0,-1 1 2975,18-3 0,-18 8 0,1 3 451,-8-5 0,-2 1-451,-1 6 0,-1 2 0,-3-5 0,0-2 0,14 6 0,-31-2 780,3-8-780,-6 3 6784,-4 0-6784,-5-19 0,-5-2 0,0-12 0,-6-2 0,5 4 0,-12-4 0,12-6 0,-10 3 0,10-2 0,-4 23 0,19 10 0,2 26 0,18 22 0,-17 4 0,0-25 0,-2 0 0,-11 9 0,17-8 0,-20-15 0,5-1 0,-15-9 0,-10 7 0,-12-10 0,-15 5 0,8-3 0,-5 1 0,-12 2 0,-3 3-233,14 2 0,-2 2 0,3-2 0,-4-2 0,6 1 0,-17 13 1</inkml:trace>
  <inkml:trace contextRef="#ctx0" brushRef="#br0" timeOffset="28698">15960 17033 8191,'-11'-10'0,"5"37"5063,1 2-5063,4 6 0,2 4 2818,8 21-2818,-7-2 1719,6-13-1719,-8-19 0,0-11 0,0-10 0</inkml:trace>
  <inkml:trace contextRef="#ctx0" brushRef="#br0" timeOffset="28984">16061 17237 24575,'4'26'0,"-2"-3"0,16-17 0,-5-1 0,25-34 0,-24 13 0,22-36 0,-32 21 0,11-11 0,-24 15 0,-3 8 0,-8 19 0,3 6 0,7 0 0,5-2 0</inkml:trace>
  <inkml:trace contextRef="#ctx0" brushRef="#br0" timeOffset="29332">16571 16782 9257,'-27'-6'0,"12"8"5120,-23 5-5120,18 7 2655,3 3-2655,-2 7 1574,30-4-1574,-7-3 5969,30-24-5969,-13 4 0,8-16 0,-6 27 0,3 30 0,1 6 0,-20-8 0,-1 1 0,17 11 0,-15 7 0,7-26 0,-8-2 0,-2-22 0</inkml:trace>
  <inkml:trace contextRef="#ctx0" brushRef="#br0" timeOffset="29616">16851 16922 24575,'9'32'0,"3"-9"0,11-32 0,-12-4 0,5-13 0,-32 10 0,3 0 0,-13 10 0,2 1 0,17 10 0,-2 1 0,9 0 0,0-1 0</inkml:trace>
  <inkml:trace contextRef="#ctx0" brushRef="#br0" timeOffset="30366">19528 16640 8191,'-6'34'0,"10"-9"2531,-4 10 1,2 3-2532,15 21 2818,-9 2-2818,2-18 1719,1-24-1719,-5-14 1696,0-14 0,-1 7 0,-5-7 0</inkml:trace>
  <inkml:trace contextRef="#ctx0" brushRef="#br0" timeOffset="30619">19680 16802 24575,'10'23'0,"1"-6"0,28-11 0,-4-15 0,1-10 0,-16-5 0,-15-6 0,-27 8 0,7-4 0,-19 17 0,17 4 0,7 5 0,5 0 0</inkml:trace>
  <inkml:trace contextRef="#ctx0" brushRef="#br0" timeOffset="30919">20027 16493 24575,'-13'40'0,"7"-1"0,0 1 0,19 12 0,4-21 0,17 0 0,-11-25 0,3-15 0,-20-2 0,-17-14 0,-3 13 0,-11-1 0,14 13 0,6 0 0</inkml:trace>
  <inkml:trace contextRef="#ctx0" brushRef="#br0" timeOffset="31316">20520 16226 8191,'-36'0'0,"10"14"5063,10 8-5063,27 30 2818,6-7-2818,7-2 1719,-10-18-1719,-10-15 6784,-8-4-6784,-2 4 0,-10-9 0,-4-9 0,7 0 0,0-11 0,13 8 0,13-12 0,2-5 0,13-12 0,-12 7 0,-4 8 0,-12 14 0,0 6 0</inkml:trace>
  <inkml:trace contextRef="#ctx0" brushRef="#br0" timeOffset="32169">16258 17608 8191,'21'-8'0,"13"-5"2140,19-8 0,10-4-2140,-15 6 0,3 0 0,0 0 0,1 0 0,1 1 0,-3 0 1454,15-6 0,-11 9-1454,-17 24 0,-31-4 0,-21 15 0</inkml:trace>
  <inkml:trace contextRef="#ctx0" brushRef="#br0" timeOffset="32366">16457 17767 24575,'3'5'0,"21"-4"0,36-21 0,-26 10 0,2-3 0,5-5 0,3-5 0,-2 1 0,5-2 0,-1 0 0,4 1 0,-3 0 0,3-11 0,-34 21 0,-12 2 0,-4 7 0</inkml:trace>
  <inkml:trace contextRef="#ctx0" brushRef="#br0" timeOffset="33767">16558 16608 8446,'-6'-4'0,"1"-2"5088,10-5-5088,12-4 2781,-4 3-2781,12-5 1684,-8 5-1684,20-11 6576,-3 1-6576,6 1 0,2-1 0,5-5 0,-8 12 0,3 2 0,-6 0 0,0 3 0,11 2 0,1 2 0,5-3 0,0 0-369,-5 3 1,-3 2 368,-7 5 0,-3-2 0,21-8 0,-17 7 0,3 1 0,8-4 0,3 0 0,8 4 0,1 2-820,4-1 1,-2 0 819,-19 0 0,-3 0 0,-1 0 0,-3 0 0,2 0 0,23 0 675,-19 0-675,4 0 0,-19 0 0,-22-9 1701,1-3-1701,-22-10 0,3-1 0,-10 3 0,5-1 0,21 22 0,5 6 0,14 14 0,-7 0 0,-10-6 0,7 2 0,-12-5 0,7 5 0,-13-11 0,-4 8 0,-3-12 0,-11 17 0,-1-11 0,-1 7 0,4-7 0,14-4 0,2-4 0</inkml:trace>
  <inkml:trace contextRef="#ctx0" brushRef="#br0" timeOffset="34550">19011 16034 24575,'20'21'0,"-2"0"0,30 23 0,-17-7 0,4 2 0,-12-12 0,-6-17 0,7 9 0,-7-16 0,2 10 0,-8-13 0,-5-14 0,-1-8 0,-5-5 0,0-3 0,0 14 0,0 1 0,-10 13 0,-11 21 0,-2 4 0,-4 4 0,-6 5 0,-1 2 0,-3 7 0,1-1 0,7-9 0,3-2 0,-10 17 0,26-22 0,4-14 0,6-5 0</inkml:trace>
  <inkml:trace contextRef="#ctx0" brushRef="#br0" timeOffset="35865">14399 17095 24575,'15'13'0,"8"12"0,9 19 0,-4-11 0,-10-14 0,-7-14 0,9 0 0,14-19 0,6-10 0,4-9 0,-6-2 0,2-6 0,0 0-460,-1 3 0,1-1 0,0-1 460,4-11 0,0-2 0,-4 5 0,-4 6 0,-3 5-23,-2 2 0,-4 3 23,-4-3 0,-8 29 0,-14 1 0,4 5 0</inkml:trace>
  <inkml:trace contextRef="#ctx0" brushRef="#br0" timeOffset="39266">19212 10342 24575,'-11'0'0,"36"-19"0,20-9 0,-2 1 0,5-1 0,0 3 0,0 1 0,-8 2 0,-3 1 0,-4 5 0,-5 2 0,-2 3 0,-5 16 0,-10 8 0,1 22 0,-5-4 0,1 3 0,10 21 0,-13-15 0,1 2 0,6 6 0,2 1 0,-4-1 0,1 3-732,-1-6 1,2 2 0,1-2 731,6 9 0,-2-3 0,-7-4 0,-1-4-25,7-11 0,-1 0 25,-4 19 0,0 3 0,6-2 0,1 4-273,-6-4 1,-1 4 0,-1-1 272,1-1 0,0-2 0,-2 0-870,-2 15 0,0-2 870,4-5 0,0-4 0,-10-15 0,0 0 703,10 11 1,0 2-704,-4 6 0,0 3 0,1-12 0,1 3 0,-1-2-959,-1 15 1,1-2 958,1-20 0,2 0 0,-2-2 0,-7 4 0,0-1 0,13 4 0,0 0 0,-13-5 0,-1 1-62,5-3 0,3 2 0,-1 0 62,-3-1 0,0 0 0,0 2 0,2 9 0,2 2 0,0-4 0,4 11 0,-1-5 0,-5-8 0,0-4 0,4-11 0,0 0 769,-2 12 0,1 2-769,5 10 0,1 3 0,-3-12 0,0 2 0,-1 0-26,-1-2 0,-2-1 0,2-2 26,4 16 0,-2-6 1064,-7-18 0,0-5-1064,9 20 1112,-8-28-1112,1 13 148,4-12-148,-11 1 649,6-8-649,1 32 0,-2-20 0,0 3 0,4 16 0,1 0-544,2-8 1,1-1 543,-1 3 0,-1-3 0,5 15 0,-3-24 0,-2 0 0,-6-1 0,0 0 0,7 2 0,0 1 0,-3 3 0,-1-1 0,-4-4 0,1-1 0,4 0 0,-2-1 0,-5 16 0,1-13 0,2 1 0,2 26 0,-7-20 0,0 0 0,8 17 0,-9-3 0,0-18 0,8 0 1087,-6-8-1087,7 24 0,-1-15 0,-6 14 0,12-23 0,-13-10 0,4-9 0,-1 4 0,2 2 0,0 0 0,-1 3 0,-5-8 0,5-2 0,-4-1 0,4-16 0,-5 9 0,0-11 0</inkml:trace>
  <inkml:trace contextRef="#ctx0" brushRef="#br0" timeOffset="40667">20873 15974 24575,'6'11'0,"4"9"0,-9-2 0,10 16 0,-1 6 0,-2 2 0,1-7 0,0 2 0,-2-2 0,-1 0 0,0 8 0,0 0 0,10 16 0,-14-13 0,4-26 0,-1 1 0,-4 0 0,4-5 0,-5-1 0,-5-4 0,-1-5 0,-9 8 0,-2-7 0,-6 13 0,5-4 0,-4 0 0,-4-6 0,3-5 0,-6-5 0,8 0 0,4 0 0,1-5 0,10 4 0,2-4 0</inkml:trace>
  <inkml:trace contextRef="#ctx0" brushRef="#br0" timeOffset="50383">21299 11758 24575,'6'-5'0,"4"4"0,-9-9 0,-10 9 0,1-4 0,-17 5 0,9 6 0,-17 8 0,-16 13 0,14-3 0,0 3 0,5-5 0,1 2-270,-2 8 1,3 1 269,-5 13-60,17-5 1,3 5 59,-6 6 0,3 4 0,9-11 0,2 3 0,3 0 0,0-1 0,3 1 0,2-4-356,5 8 1,4-6 355,4-10 0,4-4 0,18 6 0,-12-18 0,3-1 0,2-3 0,1-2 258,4 1 1,-1-5-259,26-21 0,-18-7 29,-14-14 0,-14 17 1,-9 6-1</inkml:trace>
  <inkml:trace contextRef="#ctx0" brushRef="#br0" timeOffset="50765">21505 12413 24575,'15'-33'0,"5"-6"0,-8 8 0,1 2 0,-27 18 0,-1 20 0,-16 32 0,16-1 0,0 18 0,15-28 0,5-1 0,7-9 0,5-8 0,1-3 0,2-9 0,-5-17 0,3 4 0,-8-15 0,-4 16 0,-6 3 0</inkml:trace>
  <inkml:trace contextRef="#ctx0" brushRef="#br0" timeOffset="51178">21724 12081 24575,'12'20'0,"3"22"0,-5-10 0,-2 1 0,3 28 0,-1-6 0,-10-31 0,0-9 0,0-23 0,-6 0 0,5-25 0,-6 11 0,20-20 0,3 10 0,10-9 0,-11 20 0,-6 7 0</inkml:trace>
  <inkml:trace contextRef="#ctx0" brushRef="#br0" timeOffset="51417">21995 11870 8191,'8'10'0,"3"21"1543,0 10 1,0 5-1544,-5-5 0,-1-1 1130,1 10 0,-1-1-1130,-5-12 0,0-1 864,5 7 1,0-3-865,-3 12 1383,3-3 1,-6-38 0,-4-7-1</inkml:trace>
  <inkml:trace contextRef="#ctx0" brushRef="#br0" timeOffset="51917">22015 12371 8191,'-5'-11'0,"4"-4"5063,1-1-5063,7-5 2818,9 4-2818,1 6 1719,31-23-1719,-11 14 6784,9-21-6784,-22 26 0,-18 1 0,-10 13 0,-5 10 0,-1-1 0,4 12 0,6-9 0,0-1 0,4-4 0,7-1 0,2-19 0,8 5 0,-8-2 0,2 6 0,0 16 0,1-10 0,14-7 0,-11-2 0,5-5 0,-13 8 0,0 10 0,4-4 0,-3 9 0,-2-9 0,-5 4 0</inkml:trace>
  <inkml:trace contextRef="#ctx0" brushRef="#br0" timeOffset="52066">22426 11896 8191,'-6'-5'0,"1"4"0,5-4 0</inkml:trace>
  <inkml:trace contextRef="#ctx0" brushRef="#br0" timeOffset="52433">22578 11980 8191,'6'24'0,"2"4"5063,-1-1-5063,4-7 2818,-10-7-2818,9-10 1719,-3-3-1719,6-12 6784,7-12-6784,11-7 0,6 7 0,7 4 0,-4 31 0,-12-2 0,-3 28 0,-19 14 0,0 3 0,-6-6 0,0-23 0</inkml:trace>
  <inkml:trace contextRef="#ctx0" brushRef="#br0" timeOffset="52948">21038 13432 24575,'35'-10'0,"-1"-7"0,-5 3 0,3-1-761,4-3 1,5-1 760,4 0 0,7 0 0,1-1-1896,-6 1 0,2-1 1,1 0-1,0 0 1896,0 1 0,0 0 0,1 0 0,-1 0 0,0-2 0,1 0 0,0-1 0,-1 3-453,11-4 1,-1 2 0,-3 2 452,4-4 0,-1 1-216,-11 8 0,1 0 0,-9 3 216,5-2 368,-16 12-368,-35 8 0,-26 15 0,-5 1 0,12-8 0,-6 4 0,0 1 0</inkml:trace>
  <inkml:trace contextRef="#ctx0" brushRef="#br0" timeOffset="53286">21221 13756 24575,'20'6'0,"18"-25"0,11-12 0,1 6 0,5-1 0,4-2-2458,-4 1 0,2-2 1,2-1-1,-3 1 2085,-5 5 1,-1-1-1,0 2 1,1 1 372,1 1 0,2 1 0,-2 1 0,-1 1-264,3-1 1,-3 2 0,-2 1 263,8-3 0,-4 2 1049,-4 1 0,-14 6-1049,-29 10 0,-3 0 0,-7 0 0</inkml:trace>
  <inkml:trace contextRef="#ctx0" brushRef="#br0" timeOffset="54484">20998 6880 8191,'0'-36'0,"-5"10"5063,4 4-5063,-4 13 2818,5-14-2818,0 8 1719,15-21-1719,0 4 0,6-5 0,5-1 0,7-3 0,4-1 359,-1 2 0,4-2 1,2 1-1,1 1-359,-2 3 0,1 2 0,2 0 0,3-1 0,2 1 0,3-1 0,3 0 0,-1 1 0,-2 3-635,4 1 0,-1 2 0,-1 2 0,3-2 635,-7 2 0,2 0 0,1-1 0,-1 0 0,-1 2 0,6-2 0,0 1 0,-2 2 0,-4 1 0,2-1 0,-3 2 0,-2 2 0,16-6 0,-6 6 0,-24 13 0,-2 2 0,29-18 0,-17 16 0,-9-6 4449,-10 9-4449,-8 5 859,-16-4 1,1 2-1,-11-2 1</inkml:trace>
  <inkml:trace contextRef="#ctx0" brushRef="#br0" timeOffset="54801">22722 5289 8191,'2'-11'0,"28"1"1262,13 9 0,6 2-1262,-4-1 0,3 0 1008,-2 4 1,3 1 0,-3 3-1009,2 4 0,-4 3 998,-4 1 1,-4 1-999,12 20 5768,-37-14-5768,-8-1 3069,-17 2-3069,-28 16 0,12-15 0,-1 0 0,3-2 0,0 0 0,-21 14 0,34-20 0,6-11 0,7 8 0,-2-12 0,4 7 0</inkml:trace>
  <inkml:trace contextRef="#ctx0" brushRef="#br0" timeOffset="56731">31641 4849 8191,'0'4'0,"0"2"5063,0 47-5063,4-16 0,2 3 0,1 20 0,0 2 0,4-3 0,0-2 0,-4-12 0,-1-5 0,3 9 704,-4-39 1,-4-5-1,4-5 1</inkml:trace>
  <inkml:trace contextRef="#ctx0" brushRef="#br0" timeOffset="57000">31919 4977 24575,'11'6'0,"4"5"0,9-10 0,8-1 0,3-18 0,-14 2 0,-8-11 0,-22 14 0,-11 2 0,-4 5 0,-1 11 0,14-4 0,6 4 0</inkml:trace>
  <inkml:trace contextRef="#ctx0" brushRef="#br0" timeOffset="57250">32303 4703 24575,'-19'34'0,"11"14"0,-5 0 0,42 11 0,6-31 0,5-5 0,-5-26 0,-29-9 0,-6-8 0,-6 8 0,-6 3 0,1 9 0,5 0 0,1 0 0</inkml:trace>
  <inkml:trace contextRef="#ctx0" brushRef="#br0" timeOffset="57634">32644 4694 8736,'6'19'0,"-1"9"2554,11 6 0,3 3-2554,7 16 2737,13-4-2737,-26-39 1644,-19-22-1644,0-10 6350,1-3-6350,5 5 0,9-26 0,5 6 0,7-5 0,-6 17 0,-6 15 0,-9 3 0,0 3 0,0 3 0</inkml:trace>
  <inkml:trace contextRef="#ctx0" brushRef="#br0" timeOffset="58000">31789 5957 24575,'43'-34'0,"-1"-1"0,-4 9 0,3-1 0,6-2 0,0 1 0,5-2 0,4-1 0,0 1 0,-2 1-1260,-6 4 1,0 2-1,0 1 1,0-1-1,2-1 1260,8-4 0,2-1 0,1 0 0,-3 1 0,-5 4 0,6 0 0,-5 3 0,-7 6 462,15 5 0,-35 5 0,-54 27 0</inkml:trace>
  <inkml:trace contextRef="#ctx0" brushRef="#br0" timeOffset="58284">32266 6010 24575,'16'-7'0,"26"-14"0,9-6 0,-9 3 0,4-2-2215,-3 3 1,6-3-1,1 1 1,-6 2 2214,5-4 0,-2 2 0,-5 5 0,1 0 0,-4 4 1208,-4 5 0,-4 2-1208,26-14 0,-28 20 0,-12-10 0</inkml:trace>
  <inkml:trace contextRef="#ctx0" brushRef="#br0" timeOffset="73481">14396 11946 24575,'-16'0'0,"-12"13"0,-12 5 0,0 5 0,-6 2 0,-6 2 0,-1 2 0,-1 5 0,2-1 0,10-10 0,5-2 0,-1 13 0,27-24 0,5 6 0,1 4 0,11 11 0,4 30 0,8-8 0,-10-12 0,-1 6 0,1 3-465,2 2 1,1 3-1,1 6 465,-3-1 0,2 6 0,-1 4 0,0-1 0,-1-4-1334,-1-2 0,-2-3 0,0 0 0,2 3 1334,1-4 0,1 3 0,1 0 0,-2-1 0,-3-5 0,-3-2 0,-3-3 0,0-2 0,1 1-438,2 1 0,1 0 0,-1 0 0,0 3 438,-2 10 0,-1 2 0,-1 1 0,1-3 0,0-13 0,0-1 0,0-1 0,0 1-518,0 1 0,0 1 0,0-1 0,0-3 518,0 1 0,0-2 0,0 2 0,0 1 0,0 3 0,0 1 0,0-1-230,0 1 0,0 0 0,0 0 0,0 3 230,0-5 0,0 3 0,0 1 0,0-1 0,0-1 0,0 10 0,0-1 0,0-1 0,0-4 0,0 4 0,0-3 0,0-1 0,-1-7 0,1 0 0,1-5 1516,4-1 1,2 1-1517,-3 3 0,1 5 0,1 0 0,2-4 0,2 1 0,-1 4 97,-2 2 0,0 4 0,0 1 1,0-1-98,0-5 0,0-1 0,0 0 0,0 2 0,-1 6 0,1 2 0,-1-1 0,1-2 0,0-11 0,-1-1 0,1-1 0,0 0 0,1 18 0,1 0 0,-2-5 0,1 3 0,-1-6 0,-1-14 0,-1-5 0,-5 4 0,0-35 0</inkml:trace>
  <inkml:trace contextRef="#ctx0" brushRef="#br0" timeOffset="73904">14318 17872 24575,'37'-8'0,"-5"-3"0,-21 10 0,-1-4 0,-4 0 0,-1 4 0,-5-4 0</inkml:trace>
  <inkml:trace contextRef="#ctx0" brushRef="#br0" timeOffset="75419">14303 17924 24575,'-1'-4'0,"6"2"0,16-9 0,9 10 0,30-14 0,-12 1 0,5-2-1487,-10 7 0,3 1 0,-2-1 1487,12-8 0,-3 3 0,-3 7 0,-5 3 1014,7-5-1014,-23 7 0,3-11 0,-38 3 0,-23-12 0,12 9 0,-9-2 0</inkml:trace>
  <inkml:trace contextRef="#ctx0" brushRef="#br0" timeOffset="76178">12742 15754 10201,'-4'-6'0,"2"6"4857,7 58-4857,9-17 0,2 3 0,-3 5 0,1 1 0,5-3 0,0-6 0,-1-2 2539,2-15-2539,-2-14 1482,13-25-1482,1-15 0,2-8 0,-3 1 0,1-4 819,-1 2 0,3-5 0,-2 3-819,3-8 0,0 0 0,-3 7 0,2 0 0,-2 1-131,4-6 1,-2 3 130,-1 1 0,-3 6 0,8 2-13,-31 42 0,2-2 0,-9 12 0</inkml:trace>
  <inkml:trace contextRef="#ctx0" brushRef="#br0" timeOffset="83931">27865 14863 24575,'1'13'0,"3"8"0,4 9 0,5 5 0,1 0 0,0 0 0,1-2 0,-1-3 0,-1-6 0,0-8 0,16-9 0,11-21 0,8-11 0,9-10 0,-16 9 0,3-3 0,3-2 0,1-2-730,1 1 1,3-2 0,1-1 0,1 0-1,1-1 730,-3 3 0,1-1 0,2-1 0,-1 1 0,1 0 0,-1 1 0,-2 1 0,0 1 0,0 0 0,-1 0 0,0 1 0,-1 1-255,2-2 1,0 1 0,-1 0 0,-2 2 0,-2 1 254,1-1 0,-2 2 0,-2 1 0,-3 2 0,14-8 0,-7 5 0,-16 8 0,-4 2 0,-1 1 0,-15 8 3372,-6 4-3372,-3 2 0,-2 0 0,0 1 0</inkml:trace>
  <inkml:trace contextRef="#ctx0" brushRef="#br0" timeOffset="104634">9315 13574 8191,'-20'-16'0,"15"3"5063,7 13-5063,18 0 2818,-4 0-2818,5 0 1719,0 0-1719,24 0 6784,6 8-6784,-9-6 0,1-1 0,-5 3 0,1 0 0,17-4 0,3 0 0,-2 5 0,1 1-345,-9-5 1,4 0 0,0 0 344,2 2 0,2 1 0,4 0 0,-9-3 0,4-1 0,2-1 0,0 1 0,0 0-783,-3 0 1,0 0-1,1 0 1,0 0 0,3 0 782,0 0 0,2 0 0,1 0 0,1 0 0,-1 0 0,-2 0 0,5 0 0,-2 0 0,-1 0 0,0 0 0,-3 0-876,6 0 0,-2 0 0,-1 0 1,-2 0 875,-5 0 0,-1 0 0,-1 0 0,-3 0 0,5 0 0,-3 0 0,3 0-266,-4 0 0,2 0 0,1 0 0,0 0 266,0 0 0,0 0 0,0 0 0,2 0 0,5 0 0,1 0 0,1 0 0,-2 0 0,-5 0 0,-1 0 0,-1 0 0,-2 0 0,9 0 0,-2 0 0,-4 0 0,8 0 0,-3 0 291,-5 0 1,-5 0-292,2 0 2909,-9 0-2909,-19 0 1052,-52 16 1,25-12-1,-31 12 1</inkml:trace>
  <inkml:trace contextRef="#ctx0" brushRef="#br0" timeOffset="108883">2839 14945 8191,'-6'-5'0,"-4"4"5063,14-4-5063,14 5 0,15 0 0,10 0 0,2 0 0,6-1 0,4 2-303,1 2 0,5 2 1,1 1-1,-2 0 303,-4 0 0,-2 0 0,1 0 0,2 1 0,1 0 0,4 1 0,0 0 0,-1-1 0,-3 0 295,-3 0 0,-3-2 0,0 1 0,1-1-295,10 2 0,3 0 0,-1 0 0,-6-3 0,-4-2 0,-5-2 0,-2 1 0,13 6 0,-10-1 4521,-17-6-4521,-16 4 0,-27-7 0,6 6 0,-11-7 0</inkml:trace>
  <inkml:trace contextRef="#ctx0" brushRef="#br0" timeOffset="109382">3015 15199 14146,'12'6'0,"25"-1"0,9 1 0,-6 4 0,7 1 0,2-5 0,10 0 0,5-1 0,1 0 0,-5-1 0,0 1 0,-3-1 0,1-1 0,3 1 0,-7-2 0,5 0 0,0 0 0,1 0 0,-3 1 0,-4-1 0,2 1 0,-3 0 0,-3 0 0,-1-1 0,5-1 0,-3-1 0,-5 2 2148,-6 4 0,-4 0-2148,30-6 451,-29 0 1,-9 0 0,-22 0 0</inkml:trace>
  <inkml:trace contextRef="#ctx0" brushRef="#br0" timeOffset="116516">9034 14184 24575,'5'11'0,"2"4"0,-1-3 0,7 7 0,-12-2 0,14 28 0,-7-18 0,2 14 0,5-25 0,7 5 0,6-11 0,37-18 0,-27-12 0,3-8 0,-1 0-1188,-1 3 0,-1-1 1,2-2 1187,12-11 0,3-2 0,-3 3 0,-13 10 0,-1 2 0,0 0-250,6-5 1,1-2-1,0 4 250,-3 4 0,0 2 0,-1 1 0,16-10 0,-3 2 0,-18 12 0,-4 3 0,5 5 0,-21 6 0,4 8 0,-3 7 0,-7-4 0,-5 2 0</inkml:trace>
  <inkml:trace contextRef="#ctx0" brushRef="#br0" timeOffset="120949">9696 14226 24575,'-26'-22'0,"7"3"0,-1 6 0,4 0 0,0 1 0,-4-2 0,-10-1 0,-3-7 0,3 9 0,-4-1 0,0-2 0,-1 1 0,3 5 0,0 1 0,-5-5 0,2 3 0,-13 9 0,5-8 0,-2-1 0,5 5 0,-2 0 0,-17-5 0,0-1-402,19 6 1,1 1 401,2 0 0,1 0 0,-18-5-120,19 5 0,-3-2 120,-12-4 0,-3-1 0,9 3 0,-3 0 0,-2 2-1543,-8 2 1,-2 0 0,2 1 1542,10 0 0,2 0 0,0 1 0,-20 2 0,6 2 0,3-1 0,28 5 603,19 1-603,9 4 191,0 1-191,0 0 1219,0-10 0,0 2 0,0-7 0</inkml:trace>
  <inkml:trace contextRef="#ctx0" brushRef="#br0" timeOffset="123632">8001 13803 24575,'-6'4'0,"-3"-2"0,3 2 0,-5-4 0,-4 0 0,3 0 0,-3 0 0,-1 0 0,-25 0 0,10 0 0,-5 0 0,-18 0 0,-4 0 0,-8 0 0,0 0 0,9 1 0,-1-2 0,10-2 0,-2-2 0,1 2-449,-16 2 0,-2-1 449,10-5 0,-2-2 0,-1 2-1101,-1 4 0,-1 4 0,2-2 1101,11-3 0,1-1 0,2 2 0,-18 2 0,4 2-83,19-1 0,0 0 83,-11-1 0,-2 2 0,-3 6 0,-1 2 0,-3 1 0,0 2-566,4 3 0,5 1 566,14 0 0,2-2 0,4-2 0,0 0 0,-24 10 278,15-8 0,-1-1-278,4 1 0,1 1 1575,-12 3 1,2 0-1576,-9 6 0,15-6 193,26-9-193,4-8 1427,5-5-1427,10-21 172,10-9-172,12-4 0,-5 12 0,-1 4 0,-5 6 0,-3 4 0,-7 12 0,-27 28 0,-22 16 0,-2 1 0,14-16 0,2-2 0,1 2 0,-3 8 0,16-25 0,10 1 0,6-7 0,27 0 0,11-1 0,11-5 0,-2 0 0,-8 0 0,-1 0 0,-8 0 0,3 0 0,-10 0 0,2 5 0,-13-4 0,-2 4 0</inkml:trace>
  <inkml:trace contextRef="#ctx0" brushRef="#br0" timeOffset="130466">1816 16507 24575,'12'0'0,"22"0"0,10 0 0,5 0 0,-6 0 0,5 0-1565,9-1 1,9 1-1,0 1 1565,-2 2 0,1 2 0,4-1-383,-16-1 1,3 0 0,1 0 0,2 1 0,-1 0 382,2 1 0,2 0 0,-1 2 0,2-1 0,-1 0-608,-6-1 0,0 0 0,1 0 0,0-1 0,-1 1 0,-3 1 608,2-1 0,-3 1 0,0 0 0,0 0 0,3 1 0,1-1 0,3 0 0,1 1 0,0 0 0,-1-1 0,-2-1-418,2-1 1,-1 0-1,-1 0 1,1-1-1,2 0 418,-2 1 0,3 0 0,1 0 0,0-1 0,-1 0 0,0 0 0,-4-2 0,1-1 0,-1 0 0,0-1 0,-3 1 0,-1 0 0,11 0 0,-2 0 0,-3 0 0,-2 0 0,11 0 0,-2 0 0,-7 0 0,-7 0 0,-3 0 550,9 0 0,-2 0-550,-18 0 0,-2 0 812,2 0 0,-3 0-812,-1 0 1345,-24-5 0,-5 4 0,-5-4 1</inkml:trace>
  <inkml:trace contextRef="#ctx0" brushRef="#br0" timeOffset="133152">30392 6539 24575,'0'-11'0,"-5"5"0,4-4 0,-13 9 0,-2-4 0,-31 5 0,12-1 0,-2 2 0,1 4 0,0 0-340,-4-5 1,0 2 339,8 8 0,0 1-47,-9-3 1,-1 2 46,-5 8 0,-1 3 0,-4 4 0,2 1 0,8-3 0,4 1-285,7 3 0,2 0 285,-14 13 0,13-9 0,0 2 0,0 1 0,0 2 0,-7 6 0,3 2 0,10 2 0,4-1 0,0-8 0,4-2 0,9 2 0,3-1 0,-6 20 656,10 9-656,6-24 0,3 1 0,2 7 0,2-1 0,3-4 0,3-1-358,-1-2 1,2-2 357,14 17 0,-10-13 0,1 3 0,1-2 0,1 1 0,7 11 0,0-2 0,-5-15 0,0-4 0,-3-4 0,2-3 284,8-5 1,4-2-285,3 0 0,4 0 0,-6-3 0,3 0 0,2-1-1479,5-1 0,2-2 1,-2-1 1478,13 1 0,-1-2 0,-18-1 0,0 0 0,-3-4-91,4-5 0,0-1 91,-4 6 0,2 2 0,2-1 0,3-6 0,1-2 0,1 0-139,12 4 1,2 1-1,1-2 139,-1-2 0,0-2 0,-2 1 0,-12 0 0,-2 1 0,1-2 0,8-2 0,0 0 0,-1-3 0,-9 1 0,-1-2 0,1-1 0,7-3 0,2-3 0,0 0 0,-1-2 0,0-1 0,-4-1 0,8-5 0,-4 0 0,-4 0 0,-5-1 0,-13 5 0,-2-4-287,9-12 0,1-7 287,-14 9 0,1-2 0,0-2 0,7-7 0,2-3 0,-4 2 688,-9 5 1,-3 1-1,-1-1-688,12-13 0,-6-5-163,-19 5 1,-5-4-1,-1 2 163,6-9 0,-4-1 0,-8 16 0,-5-5 0,-1 1 0,-1 5 0,-6-15 0,-5 6 0,-5 6 0,-2 4 0,7 11 0,2 5 0,-6-10 1124,-10-6-1124,10 18 0,-3-1 0,-9-2 0,-4 0 0,-12-3 0,-1 2 48,6 7 0,-2 4-48,6 7 0,-3 2 0,-1 1 0,3 1 0,0 3 0,-2 0 0,-4 2 0,-1 2 0,-1 0 0,-7-1 0,0 1 0,3 1 0,-5 3 0,0 0 0,8 0 0,-2 0 0,3 0 0,-5 0 0,2 0 0,11 3 0,-1 1 0,2-1 0,-17-2 0,4 1 0,13 3 0,3 0 0,3-5 0,5 0 0,5 0 0,11 0 0</inkml:trace>
  <inkml:trace contextRef="#ctx0" brushRef="#br0" timeOffset="139916">4409 18022 24575,'-6'-5'0,"10"4"0,7-4 0,6 5 0,-2 0 0,0 0 0,26 0 0,-9 4 0,3 1 0,8-4 0,1 0-822,6 2 1,1 2 821,-3 2 0,3-2 0,3-3 0,5-2 0,2 1 0,-11 2 0,1 1 0,2-1 0,2 0-583,0-2 1,2-1-1,2-1 1,1 1-1,0 0 583,3-1 0,2 1 0,0 0 0,1 0 0,-1 1-880,-8 0 1,0 1 0,0 1 0,0 0 0,-1-1 0,-1 0 879,5-1 0,-2-1 0,0 1 0,-1-1 0,0 1 0,11 2 0,-1 0 0,-1 1 0,-3 0-499,4 0 0,-4 1 1,4-1 498,-15-2 0,1-2 0,3 0 0,0 1 0,-1 0 0,3 1 0,-1 1 0,1 0 0,1 0 0,1-1-390,-3 1 0,1-1 0,2 1 1,-1-1-1,-2 0 0,-1-1 390,0 0 0,-2 0 0,-2-1 0,1 0 0,0 1 0,2 2 0,0 0 0,0 0 0,-2 0 0,-2-2 155,15 0 1,-4-1 0,0-1-156,4 1 0,0 0 0,-5 0 0,7 0 0,-7 0 0,-22 0 0,-5 0 3607,12 0-3607,-28 0 445,-3-4 0,-11 2 0,-9-2 1</inkml:trace>
  <inkml:trace contextRef="#ctx0" brushRef="#br0" timeOffset="143499">2033 12518 24575,'0'-15'0,"0"3"0,0-3 0,-5 4 0,-1 5 0,-11-8 0,1 6 0,-7-3 0,-14-3 0,-13 11 0,-10-5 0,16 6 0,-2 4 0,3 2 0,-1 2 0,-8 3 0,0 3 0,0 2 0,2 5 0,5 5 0,5 2-285,7-7 1,3 0 284,2 7 0,5-1 0,0 2 0,-6 13 0,6 0 0,-2 19 0,-7-5 0,20-15 0,2 3 0,1 5 0,1 2 0,2 7 0,2 3-728,3-6 0,1 3 0,1-3 728,-1 3 0,0-2 0,0 9 0,0-3 0,0-24 0,0 1-405,0 22 0,0 5 405,0-3 0,0 4 0,0-6 0,0 4 0,0-4 0,0 6 0,0-3-833,-6 4 1,0-2 832,5-22 0,-1 0 0,-6 2 0,-3 4 0,1 0 0,4-1 0,2 1 0,-2 1 0,-4 14 0,-2 3 0,2-4 0,5-12 0,1-3 0,-1-1 0,-5-1 0,-1 0 0,2-3 0,8 9 0,-2-2 0,-15 1 0,0 1 0,16-1 0,0 2-216,-9-9 0,-2 2 0,1-1 216,4 14 0,1 1 0,-3-13 0,0 1 0,-1-3 0,0 2 0,0-5 0,6-3 0,-2-5 2268,-10 5-2268,9 10 807,-15-3-807,1 9 1931,1-18-1931,-2-11 870,16-7-870,-11-15 0,6 6 0,-8-9 0,-12-24 0,18 1 0,-21-26 0,32 2 0,-5 11 0,1-4 0,5-6 0,4-3 0,5 0 0,3 0 0,-1 0 0,7 2 0,18 5 0,4 6 0,13-3 0,-16 14 0,1 6 0,19 17 0,-12-1 0,1 5 0,-16 21 0,-17-14 0,14 38 0,-8-1 0,-7-1 0,-3 5 0,-2 6 0,-2 2-1359,-2-5 0,-2 0 1359,1 1 0,0-1 0,0-13 0,0 1-360,1 16 0,-2 3 360,-4 1 0,0 2 0,4 4 0,-1-2 0,-9-13 0,1-4 0,8-10 0,1-3 0,-9 29 0,5-24 0,0 3 0,4 3 0,0 3 0,-2-2 0,-1 3 0,1-3 0,2 1 0,2 0 0,3 15 0,0-4 0,-1-9 0,11 15 2608,-4-8-2608,-2-22 0,1-1 0,14 21 830,-5-9-830,1-26 0,1 9 0,20 8 0,-14-16 0,2 0 0,13 1 0,1-3 0,-7-2 0,0-4-292,1-6 1,0-2 291,28 5 0,-20-13 0,3-5 0,4 0 0,3-3 0,7-5 0,-1-3 0,-11 4 0,-3-1 0,-4-1 0,-3 1 0,-7 5 0,0-1 0,5-6 0,1 0 0,19-10 0,-27 10 0,-4-4 0,-10-19 0,-5-4 0,-11 13 0,0 7 0</inkml:trace>
  <inkml:trace contextRef="#ctx0" brushRef="#br0" timeOffset="180498">14319 10096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06:05:57.245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A020F0"/>
    </inkml:brush>
    <inkml:brush xml:id="br2">
      <inkml:brushProperty name="width" value="0.05292" units="cm"/>
      <inkml:brushProperty name="height" value="0.05292" units="cm"/>
      <inkml:brushProperty name="color" value="#92D05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24689 4194 8191,'-11'0'0,"28"5"5063,10-4-5063,28 4 0,-16-5 0,4 0 0,7 0 0,2 0 463,14 0 1,0 0-464,-5 0 0,0 0 0,2 0 0,-1 0 0,-11 0 0,-1 0 0,8 0 0,2 0 0,-2 0 0,3 0 337,-3 0 1,5 0 0,0 0-338,-1 0 0,1 0 0,2 0 0,-1 0 0,3 0 0,0 0 0,-4 0 861,1 0 1,-4 1 0,1-2-862,3-3 0,1-1 0,-4 1 0,-1 3 0,-1-1-349,-1-2 0,5 0 0,0-1 349,-1 1 0,1-1 0,2 2 0,-1 2 0,3 1 0,0 0 0,-4-2 34,2-6 0,-3-2 1,4 2-35,-3 6 0,5 3 0,0-1 0,-3-2 0,-9-3 0,-3-2 0,0 0 0,3 1 0,-1 2 0,1 0 0,2 1 0,0 0 0,-2 0 0,-1 0 0,0 0 0,0 0 0,-1 0 0,0-1-591,13-2 1,1-1-1,-3 0 1,-2 2 590,3 3 0,-3 2 0,-2-1 0,-1-3 0,0-2 0,-6 3 913,1 3 0,0 0-913,-2-3 0,3-2 0,1 1 0,-1 3 0,1 1 0,2-2-534,0-3 0,3-3 0,1 1 0,-4 2 534,3 3 0,-3 2 0,3-1 0,-4-4 0,3-2 0,1 0 0,-3 0-123,-7 3 0,-1 0 0,-1 0 0,3 0 123,11 0 0,3 1 0,0-1 0,0 0 0,0-3 0,-1 0 0,0 0 0,0 2 0,-1 3 0,0 2 0,-1 0 0,-3-1 0,4-3 0,-3-1 0,-1 1 0,-3 3 0,-2 2 0,-4-1 0,4 0 0,-2 0 1588,8 0 1,2 0-1589,-14 0 0,0 0 0,-2 0 0,0 0 0,-1 0 200,7 0 0,-10 0-200,-26 0 1027,-17 0 1,0 0 0,-15 0 0</inkml:trace>
  <inkml:trace contextRef="#ctx0" brushRef="#br0" timeOffset="3183">25045 3938 24575,'5'11'0,"1"-5"0,5 3 0,5-7 0,5 2 0,18-4 0,-2 0 0,10 0 0,-1-15 0,-7 4 0,3-2 0,1-6 0,3-2 0,-2 4 0,3 1 0,-2 1-615,1-3 0,-1 1 615,4-1 0,-2 1 0,9-5 0,-20 7 0,1-1 0,-3 1 0,1-2 0,8-5 0,1-2 0,1-2 0,-2-1 0,-9 5 0,0-2 0,11-7 0,0-1 0,-5 6 0,-1-1 0,7-10 0,0-3-985,5 0 1,-2 1 984,-13 6 0,-3 1 0,1-1 0,-3 2 1104,14-9-1104,-16 9 0,1-2 0,4-2 0,1 0 0,1-5 0,2 1-702,-1 4 0,0 1 702,-5 2 0,1 0 0,4-2 0,0-1-264,0-3 1,0-3 263,2-5 0,0-2 0,-2 2 0,-2 1 0,0-3 0,-3 1 0,-5 11 0,-1 2 0,-2 1 0,0 2 0,9-14 935,-9 13 0,1-1-935,1-2 0,0 0 0,0 0 0,0 1-199,-1 0 0,-1 3 199,7-7 1481,13-10-1481,0 3 0,-15 13 0,2-1 311,1 0 0,1 0-311,-2-1 0,-1 1 0,-4 6 0,0 2 0,15-16 6,-19 16-6,6-1 445,-9 4-445,2 9 0,-4-6 0,-6 17 0,9-20 0,-3 19 0,25-16 0,7 9 0,-15 1 0,1 1 0,25-3 0,-4 3 0,-25 8 0,6 0 0,10 0 0,12 8 0,-24-7 0,-1 0 0,16 14 0,-4-14 0,-14 12 0,0-6 0,-2 1 0,-1 4 0,7 2 0,0 8 0,-2-6 0,-6 10 0,6-10 0,2 12 0,9 0 0,-13-7 0,22 10 0,-26-12 0,2 2 0,11 5 0,1 2 0,0 4 0,-1 1 0,-6-3 0,-3-2 0,11 15 0,-3 5 0,-14-7 0,9 8 0,-11-10 0,-4-9 0,0-6 0,-4-2 0,4 2 0,-2 1 0,3 6 0,8 13 0,-1-1 0,-4-3 0,1-1 0,3-4 0,15 14 0,2-6-273,-20-20 0,0-2 273,13 11 0,10 11 0,-3 2 0,-17-16 0,1-1 0,21 16 0,-23-19 0,-2-2 0,8 0 0,4 10 0,-16-18 546,12 12-546,-1-6 0,9 6 0,-9-6 0,7 5 0,-7-4 0,17 7 0,9-4 0,-1 4 0,-5-4 0,-18-10 0,-6 11 0,-2-18 0,8 12 0,-6-9 0,-2-4 0,-2 3 0,11-3 0,3 6 0,7 0 0,-14 0 0,-10-6 0,-5-2 0,-6-1 0,6-2 0,1 7 0,8-8 0,-7 9 0,7-9 0,-8 9 0,4-4 0,1 0 0,-1 3 0,-4-8 0,3 4 0,-9 0 0,9-4 0,-3 9 0,0-9 0,-2 8 0,10-7 0,3 8 0,9-3 0,-6 0 0,-10 3 0,-5-9 0,-6 4 0,1-1 0,0-2 0,-5 7 0,8-8 0,-7 4 0,13-5 0,-4 5 0,5-4 0,-5 4 0,-6-5 0,-5 0 0</inkml:trace>
  <inkml:trace contextRef="#ctx0" brushRef="#br0" timeOffset="4551">26126 3609 24575,'0'-15'0,"0"-1"0,0 0 0,0-4 0,0 4 0,0 0 0,0 30 0,0 45 0,0-9 0,0 5 0,0-2 0,0 0-1287,0 6 0,0-3 1287,0-18 0,0-1 0,0 13 0,0-1 0,0-13 0,0-1 0,0 1 0,0-2 0,0 5 0,0-18 0,-5-10 0,4-6 0,-4-5 0</inkml:trace>
  <inkml:trace contextRef="#ctx0" brushRef="#br0" timeOffset="5219">25331 4850 24575,'-6'34'0,"1"24"0,5-23 0,0 1-1015,-5 9 0,-1-1 1015,3 22 326,-16-24 1,-3 1-327,11-7 0,0-2 168,-11-2 0,0-4-168,0 1 0,7-20 0,26-18 1041,14 7-1041,33-7 0,-7 9 0,13 0 0,-22-6 0,-2-2 0,-20 0 0,-10 2 0</inkml:trace>
  <inkml:trace contextRef="#ctx0" brushRef="#br0" timeOffset="5538">25636 5240 24575,'5'-6'0,"-4"-8"0,9 3 0,-9-5 0,-5 5 0,-8 7 0,-5 13 0,-6 6 0,15 6 0,-5 3 0,13 14 0,0-18 0,9 7 0,34-42 0,-16-5 0,1-5 0,9-7 0,-1-2 0,-12 1 0,-3 2 0,4-9 0,-21 26 0</inkml:trace>
  <inkml:trace contextRef="#ctx0" brushRef="#br0" timeOffset="5916">25995 4774 24575,'-4'-6'0,"2"10"0,-7 8 0,8 9 0,-4 32 0,9-19 0,2 2 0,-1 11 0,1 2 0,4-1 0,0-2 0,-5-10 0,1-4 0,8 16 0,-12-23 0,4-10 0,-6-18 0,0 6 0,0-12 0</inkml:trace>
  <inkml:trace contextRef="#ctx0" brushRef="#br0" timeOffset="6267">26130 4832 24575,'15'40'0,"0"-1"0,-6-6 0,-1 1 0,2 8 0,2-5 0,-11-21 0,6 4 0,-7-8 0,0-1 0,0-7 0</inkml:trace>
  <inkml:trace contextRef="#ctx0" brushRef="#br0" timeOffset="6434">26151 5054 24575,'11'-20'0,"2"2"0,13-11 0,-14 16 0,1 0 0</inkml:trace>
  <inkml:trace contextRef="#ctx0" brushRef="#br0" timeOffset="6750">25889 5091 24575,'11'-4'0,"0"2"0,0-7 0,7-5 0,-5 6 0,1-5 0,-9 13 0</inkml:trace>
  <inkml:trace contextRef="#ctx0" brushRef="#br0" timeOffset="8237">31645 4263 24575,'0'28'0,"0"18"0,8 18 0,-7-29 0,0 0 0,8 24 0,-9-24 0,0-11 0,0-32 0,0-15 0,0-23 0,0-17 0,-1 18 0,2-1 0,2 1 0,2 1 0,4-1 0,2 4 0,6-10 0,11 27 0,-12 18 0,1 6 0,-6 6 0,6 30 0,-13 10 0,8 9 0,-20 9 0,-7-23 0,-6 1 0,1-12 0,10-12 0,5 9 0,5-9 0,5 11 0,18-18 0,-8-2 0,17-9 0,-12-13 0,1 4 0,7-18 0,-2 12 0,-5-5 0,-1 13 0,-9 2 0,1 14 0,-1-1 0,1 2 0,-6-5 0,-2-5 0</inkml:trace>
  <inkml:trace contextRef="#ctx0" brushRef="#br0" timeOffset="8367">32013 4303 24575,'-6'0'0,"1"0"0</inkml:trace>
  <inkml:trace contextRef="#ctx0" brushRef="#br0" timeOffset="8784">32075 4324 24575,'-19'30'0,"7"-9"0,4 8 0,8-14 0,9-9 0,3-6 0,10-6 0,-6 0 0,13 16 0,-13 12 0,4 40 0,-16-24 0,-2 2 0,-1 1 0,-2-1 0,-5-4 0,-1-3 0,-1 1 0,-11-15 0,8-13 0,5-7 0,-5-9 0,10-14 0,-16-22 0,14 21 0,-8-8 0</inkml:trace>
  <inkml:trace contextRef="#ctx0" brushRef="#br0" timeOffset="9350">32153 4167 8191,'5'-6'0,"1"6"5063,0 10-5063,7 39 0,-1 12 0,-2-26 0,0 0 0,2 20 2818,1-31-2818,-12-9 1719,9-9-1719,-4-1 6784,12-35-6784,-10 18 0,14-19 0,2 17 0,0 12 0,14-2 0,-11 5 0,5 4 0,-10-5 0,-1-14 0,-2-19 0,-10-22 0,4-9 0,-13 7 0,0 23 0,0 42 0,0 7 0,0 20 0,0-15 0,0-14 0,0-2 0</inkml:trace>
  <inkml:trace contextRef="#ctx0" brushRef="#br0" timeOffset="9485">32534 4169 24575,'12'-16'0,"22"-3"0,11 3 0,-8 6 0,2 0 0,-3 0 0,-1 0 0,18-7 0,-11-12 0,-33 10 0,6-4 0,-15 14 0</inkml:trace>
  <inkml:trace contextRef="#ctx0" brushRef="#br0" timeOffset="15217">31430 3234 24575,'6'3'0,"-1"0"0,-5 16 0,0 7 0,0 14 0,0 9 0,0 8 0,0-1 0,5-12 0,0 1 0,-3 20 0,3-23 0,0-1 0,0 3 0,-4-13 0,4-10 0,-5 0 0,0-5 0,5 5 0,-4-4 0,-5-24 0,2 8 0,-7-18 0</inkml:trace>
  <inkml:trace contextRef="#ctx0" brushRef="#br0" timeOffset="26082">12761 5318 8191,'-11'0'0,"10"-4"5063,2 2-5063,31-2 0,1-1 0,3 0 0,4-2 0,1-1 1234,12 2 1,3 0-1235,-8-2 0,2-2 0,0 4 1,-4 4 0,0 2 0,1-1-1,3-3 0,1 0 0,-4-1 0,6 1 0,-8 0 5762,2 2-5762,-23-7 0,-9 9 0,-26 0 390,-2 13-390,-49 9 0,39-5 0,-19 1 0</inkml:trace>
  <inkml:trace contextRef="#ctx0" brushRef="#br0" timeOffset="26383">12839 5568 13238,'12'0'0,"30"0"1189,3 0 1,4 0-1190,-5 0 0,3 0 581,-2-3 1,3-1 0,-2 0-582,8-2 0,-2-1 0,7 1 0,-4-1 0,-15-2 0,-5 2 0,11 5 1521,-30-4-1521,-1 6 3303,5-6-3303,-7 4 0,2-4 0,-10 6 0</inkml:trace>
  <inkml:trace contextRef="#ctx0" brushRef="#br0" timeOffset="27035">14838 5307 8191,'4'0'0,"2"0"5001,47 0-5001,0 0 0,1-4 0,7-3 0,0 0 0,1 0 1006,-6 1 0,-3-1-1006,-7 0 0,-7 3 0,-12 4 0,-22 0 0</inkml:trace>
  <inkml:trace contextRef="#ctx0" brushRef="#br0" timeOffset="27217">15033 5417 24575,'14'6'0,"15"-1"0,16-9 0,5-2 0,-14 1 0,-1-1 0,15-3 0,-5 0 0,-15-1 0,-16 3 0</inkml:trace>
  <inkml:trace contextRef="#ctx0" brushRef="#br0" timeOffset="32784">30213 4674 24575,'-13'29'0,"-8"27"0,-11-2 0,13-12 0,-1-1 0,-14 13-441,16-24 0,0-1 441,-15 16 108,10-16 1,-1-1-109,-24 15 0,22-21 0,0-2 0,-14 3 0,14-16 0,11-1 0,4-1 0,5-4 0,2 4 0</inkml:trace>
  <inkml:trace contextRef="#ctx0" brushRef="#br0" timeOffset="33599">29611 5164 24575,'9'17'0,"-2"0"0,13 2 0,-13-3 0,7-4 0,-7 3 0,4-8 0,-4 7 0,3-13 0,-4 4 0,9-5 0,-3 0 0,7-6 0,6-8 0,18-16 0,2-7-550,-17 11 0,0-2 550,-4 1 0,-1 0 0,-1 0 0,-2 0 0,21-25 0,-23 23 0,-1-1 0,17-25 0,-13 6 0,2 14 0,-11 13 0,5 4 0,-1 0 1100,-9 3-1100,-2 14 0,-5-3 0,0 9 0</inkml:trace>
  <inkml:trace contextRef="#ctx0" brushRef="#br1" timeOffset="56703">1410 420 24575,'-4'3'0,"2"4"0,-2 31 0,-5-5 0,7 22 0,-18 1 0,13-9 0,1 5 0,-6 0 0,0 2 0,5 4 0,1-2 0,-3-16 0,2-5 0,5 11 0,-4-30 0,6-1 0,0-4 0,0-1 0,0 1 0,9-5 0,19-1 0,11-5 0,3 0 0,-5 0 0,2 0-641,14 0 1,0 0 640,-12 0 0,0 0 0,8 0 0,2 0 0,-2-4 0,-1-1 0,-5 4 0,-4 0 0,11-7 0,-30 3 0,-19-1 0,-7-23 0,-1 18 0,-2-12 0</inkml:trace>
  <inkml:trace contextRef="#ctx0" brushRef="#br1" timeOffset="57016">1927 948 24575,'23'0'0,"8"13"0,11 15 0,-10-4 0,-6 11 0,-20-5 0,-19-6 0,-5 12 0,-29-10 0,10-3 0,-3-1 0,12-11 0,12-1 0,5-8 0,6 2 0</inkml:trace>
  <inkml:trace contextRef="#ctx0" brushRef="#br1" timeOffset="57401">2546 753 14241,'-6'34'0,"-7"17"529,11-5 0,2 2-529,-4-8 0,-1-1 1065,0 3 0,0-3-1065,3 9 1510,-13-5-1510,14-13 2849,-9-14-2849,9-2 594,-9-18 0,9 8 0,-4-9 0</inkml:trace>
  <inkml:trace contextRef="#ctx0" brushRef="#br1" timeOffset="57849">2463 900 24575,'19'7'0,"16"34"0,-11-6 0,1 4 0,7 10 0,0 2 0,-2-7 0,-3-3 0,-6-10 0,-2-6 0,6 1 0,-19-51 0,-1-16 0,-5-23-543,0 28 1,0-1 542,0-28 0,0 15 0,0 1 0,0-12 0,0-5 0,5 51 0,-4 10 0,4 5 0</inkml:trace>
  <inkml:trace contextRef="#ctx0" brushRef="#br1" timeOffset="58182">2954 982 24575,'0'30'0,"-9"10"0,7 2 0,-7-3 0,9-14 0,5-10 0,1-5 0,14-4 0,-3-18 0,7-26 0,-13-22 0,-12 7 0,-11 16 0,-9 26 0,3 20 0,2 2 0,9 1 0,2-3 0</inkml:trace>
  <inkml:trace contextRef="#ctx0" brushRef="#br1" timeOffset="58467">3267 728 13765,'0'13'0,"0"13"2201,4 10 0,0 4-2201,-2 25 0,6-26 0,-1-2 0,-6-2 468,5-11 1,-6-18 0,0-1 0</inkml:trace>
  <inkml:trace contextRef="#ctx0" brushRef="#br1" timeOffset="58916">3227 977 24575,'27'-21'0,"-5"6"0,20-21 0,-1-1 0,-5-3 0,-4 11 0,-25 56 0,-2 34 0,-1-22 0,0 2 0,-1-4 0,3-4 0,8-3 0,-6-12 0,1-16 0,1 2 0,16-16 0,-4 9 0,12-22 0,-17 22 0,2-10 0,-1 31 0,-1-8 0,11 22 0,-11-23 0,-3 4 0,-9-13 0</inkml:trace>
  <inkml:trace contextRef="#ctx0" brushRef="#br1" timeOffset="59083">3778 946 24575,'14'32'0,"-7"-21"0,2 15 0</inkml:trace>
  <inkml:trace contextRef="#ctx0" brushRef="#br1" timeOffset="59317">3780 692 16426,'-6'-5'0,"1"4"0,5-4 0</inkml:trace>
  <inkml:trace contextRef="#ctx0" brushRef="#br1" timeOffset="59816">3977 938 24575,'6'21'0,"5"-9"0,7-3 0,3-9 0,-1-6 0,1 5 0,9-6 0,9 7 0,3 0 0,-3 0 0,-15 0 0,-8-4 0,-10-7 0,-2-6 0,-9 5 0,-1 3 0,0 14 0,2 5 0,-6 22 0,7 15 0,3 11 0,1-7 0,0 3 0,0 2-997,-1 1 0,1 2 0,1-1 997,2-2 0,2-2 0,-3-4 0,-7-3 0,-2-7 0,-6 2 0,-9-19 0,-5-44 0,4-35 0,8 25 0,1-2 0,7-9 0,1 3 0,-5 8 0,10 6 0</inkml:trace>
  <inkml:trace contextRef="#ctx0" brushRef="#br1" timeOffset="61066">4797 618 8191,'-12'-12'0,"5"-2"5063,2 72-5063,4-26 0,2 3 0,-1 9 0,0 4 0,0-1 0,0 9 0,0-4 1409,0-10 0,0-5-1409,0 3 1719,9-41-1719,2-1 6784,10-12-6784,-1 6 0,10 2 0,2 6 0,9 6 0,3 8 0,-2 2 0,-6-2 0,-2-8 0,-11-15 0,-1-3 0,-4-9 0,-12 0 0,0 5 0,-10 1 0,-7 9 0,-6 11 0,0 15 0,-7 12 0,15-5 0,-4-3 0,22-18 0,3-6 0,9-2 0,-4-7 0,2 8 0,-3-4 0,5 5 0,4 0 0,-7 0 0,1-5 0,-4-2 0,11-6 0,2 1 0,-2 4 0,4 19 0,-22 3 0,6 13 0,-23-9 0,2-7 0,-9-5 0,6-6 0,-1 0 0,0 0 0,-4 0 0,8-4 0,-9-7 0,15 4 0,-5-2 0</inkml:trace>
  <inkml:trace contextRef="#ctx0" brushRef="#br1" timeOffset="61700">5906 862 8191,'-5'-6'0,"-1"6"5063,-9 16-5063,-7 12 2818,9 10-2818,-2 3 1719,15 14-1719,0-11 0,14 0 0,-5-15 6784,12-21-6784,-9 2 0,3-15 0,-2-6 0,-2 4 0,-4-2 0</inkml:trace>
  <inkml:trace contextRef="#ctx0" brushRef="#br1" timeOffset="62250">6066 537 24575,'0'53'0,"1"-16"0,-2 4 0,-4 18 0,-1 3 0,5-8 0,-1-1 0,-3-1 0,0-4 0,5-4 0,4-17 0,2-18 0,14-18 0,-3 5 0,9-9 0,-6 7 0,10 6 0,2 6 0,9 2 0,-5-1 0,-9-1 0,-7-6 0,-10 0 0,10-17 0,3-16 0,-6-25 0,-3 11 0,-18 6 0,-2 30 0,-15 26 0,12-5 0,-12 20 0,20-13 0,-6-1 0,7 4 0,10-13 0,-3 2 0,4-9 0,-6 0 0</inkml:trace>
  <inkml:trace contextRef="#ctx0" brushRef="#br1" timeOffset="62715">6460 912 24575,'18'24'0,"-1"-6"0,3-4 0,4-7 0,-11-7 0,11 0 0,-7 0 0,3 0 0,-4 4 0,8 4 0,3 4 0,5-4 0,-1-2 0,-9-6 0,-1-10 0,-7-6 0,-2-23 0,-6 14 0,-15-2 0,-9 47 0,6 8 0,0 7 0,-4 23 0,3 5 0,5-8 0,2 0-572,-1 9 1,2-5 571,5-1 0,-6-12 0,4-22 0,-4-19 0,6-1 0,0-9 0</inkml:trace>
  <inkml:trace contextRef="#ctx0" brushRef="#br1" timeOffset="63400">7091 978 24575,'-3'-22'0,"-5"7"0,-10 19 0,-6 16 0,15 12 0,-4-6 0,13-1 0,0-15 0,17 1 0,5 1 0,34-6 0,-7-18 0,-5-3 0,-21-11 0,-28 15 0,-2 11 0,-9 11 0,10 0 0,-1 9 0,17-8 0,6-7 0,8-15 0,1-16 0,-1-25-577,-18 20 1,-1-4 576,10-5 0,-1-3 0,-11-3 0,-2 0 0,8-3 0,-1 5 0,-8 2 0,-15 27 0,8 46 0,0 19 0,-10 2 0,0 3 0,7-10 0,2 3 0,0-2 0,-2 10 0,1-6 0,-2 14 0,11-38 0</inkml:trace>
  <inkml:trace contextRef="#ctx0" brushRef="#br1" timeOffset="64718">7912 781 24575,'63'0'0,"-16"5"0,7 1 0,-4-4 0,4-2 0,-1 1-1655,-4 2 1,0 2 0,0-2 1654,2-2 0,0-2 0,-3 1 0,-1 0 0,-3 0 752,3 0 0,-3 0-752,13 0 806,-12-5-806,-31-5 0,-14 2 0,0-1 0</inkml:trace>
  <inkml:trace contextRef="#ctx0" brushRef="#br1" timeOffset="64999">8745 691 24575,'26'-6'0,"-1"7"0,18 13 0,-17 5 0,-3 7 0,-16-4 0,2-4 0,-18 2 0,1-13 0,-8 12 0,-4-4 0,6 6 0,-23 4 0,26-14 0,-12-2 0</inkml:trace>
  <inkml:trace contextRef="#ctx0" brushRef="#br1" timeOffset="66499">9506 682 24575,'3'5'0,"21"-4"0,42-6 0,-28 5 0,3-2-1063,5-9 1,0 1 1062,-5 9 0,0-1 341,5-9 0,-1 0-341,14 8 0,-1-7 351,-39 10-351,-30 0 0,12 0 0,-18 0 0</inkml:trace>
  <inkml:trace contextRef="#ctx0" brushRef="#br1" timeOffset="66885">9549 875 24575,'5'6'0,"10"5"0,11-3 0,10 0 0,-2-4 0,4-2 0,8-7 0,3-1 0,15 0 0,3-2 0,-3-4 0,-4 0 0,-13 5 0,-4 1 0,7-4 0,-40 15 0,-6-4 0,-9 4 0</inkml:trace>
  <inkml:trace contextRef="#ctx0" brushRef="#br1" timeOffset="72733">9694 422 8191,'5'-6'0,"-4"-4"5063,9 9-5063,-4-9 2818,-10 9-2818,-3-4 1719,-10 5-1719,1 0 6784,1 0-6784,-2 0 0,-8 0 0,-7 6 0,5-4 0,-3 10 0,9-10 0,-12 22 0,0-7 0,-3 10 0,6 1 0,18-14 0,-6 13 0,11-6 0,-10 12 0,5 4 0,4-5 0,-4-3 0,10-8 0,-4 4 0,0 6 0,5 1 0,-6-1 0,7-6 0,0-5 0,0 1 0,0-1 0,0 10 0,0-2 0,6 7 0,1-13 0,0-2 0,3-9 0,0 6 0,14 3 0,-6-1 0,9 2 0,23 8 0,-8-4 0,-11-9 0,1 0 0,11 5 0,-6-14 0,-5 5 0,6-10 0,-6 10 0,17-10 0,-6 4 0,5-6 0,-9 0 0,-1 0 0,25 0 0,-1-9 0,-21 4 0,2-1 0,-3-2 0,-3-3 0,18-12 0,-9 11 0,-18-13 0,2 9 0,9-19 0,4-4 0,-10 6 0,-7 0 0,-12 12 0,-1-9 0,-5-2 0,4-9 0,-10 0 0,4 9 0,-6-6 0,0 16 0,-6-24 0,-2 12 0,-6-15 0,-6 4 0,2 5 0,-9-5 0,-10-2 0,-4 3 0,-8 2 0,13 14 0,6 14 0,-1-7 0,-17 9 0,6 3 0,-2 1 0,4 2 0,-2 3-775,-15 2 1,0 2 774,17-1 0,2 0 0,0 0 0,2 0 0,-18 0 0,15 6 0,7 0 0,1 16 0,12-5 0,7-1 0,6-7 0</inkml:trace>
  <inkml:trace contextRef="#ctx0" brushRef="#br1" timeOffset="74318">11177 553 24575,'-6'14'0,"1"23"0,5 27 0,0-26 0,0 1 0,0 15 0,0 0 0,0-17 0,0-1 0,0 7 0,0-3 0,0 0 0,0-15 0,0-19 0,0-36 0,0 16 0,0-20 0</inkml:trace>
  <inkml:trace contextRef="#ctx0" brushRef="#br1" timeOffset="74768">11181 605 8191,'4'-11'0,"7"27"5063,11 16-5063,0 16 0,10 8 0,-5-8 0,-3-4 0,2 0 0,-6-15 0,0-1 0,1 8 0,-1-5 2818,3-12-2818,-17-32 1719,9-33-1719,-13 9 0,-2-3 0,5-8 0,0 0 0,-4 8 0,-2 2 0,1-25 6784,0 33-6784,0 5 0,0 10 0,0 4 0,5 5 0,1 2 0,0 4 0,-1 0 0</inkml:trace>
  <inkml:trace contextRef="#ctx0" brushRef="#br1" timeOffset="75166">11627 743 24575,'0'34'0,"0"1"0,0 7 0,0-1 0,6 23 0,-4-6 0,9-43 0,-5-5 0,9-8 0,12-14 0,-7-6 0,10-16 0,-14 4 0,-5-9 0,2 13 0,1 26 0,-6 8 0,19 23 0,-14-14 0,13-5 0,-4-17 0,-9-6 0,-2-1 0,-11 3 0</inkml:trace>
  <inkml:trace contextRef="#ctx0" brushRef="#br1" timeOffset="75535">11971 607 24575,'0'-8'0,"8"30"0,-2 13 0,1 6 0,6 9 0,0 1 0,-6-10 0,1-3 0,16 23 0,-17-50 0,8-5 0,6-43 0,-2-5-473,-9 1 0,-2-4 473,3 11 0,-1 0 0,-9-2 0,0 4 0,9 6 0,-10 31 0,10 56 0,-7 3 0,5-22 0,2-2 0,-3-4 0,7-4 0,-3-26 236,-5-6 1,-1-1-1,-5-4 1</inkml:trace>
  <inkml:trace contextRef="#ctx0" brushRef="#br1" timeOffset="75817">12327 504 24575,'0'20'0,"5"-9"0,-4 3 0,9-8 0,-9 5 0,8-5 0,-7-6 0,2-1 0,-4-4 0</inkml:trace>
  <inkml:trace contextRef="#ctx0" brushRef="#br1" timeOffset="77848">12566 488 8191,'6'7'0,"4"22"2286,-6 4 0,0 3-2286,6-2 0,-1 1 1438,-8 3 1,0-2-1439,15 9 1779,-14-10-1779,8-34 6599,9-17-6599,0-8 557,6 6-557,-5 13 0,-8 14 0,8 0 0,-13 7 0,16-4 0,-11-6 0,14-2 0,-6-10 0,0-17 0,-9 7 0,2-3 0,-7 20 0,22 5 0,-7-10 0,13-8 0,-11-6 0,-7 7 0,4 30 0,11 39 0,-18-17 0,-2 6 0,-1 0-987,0-3 1,-1 0 0,0 1 986,3 11 0,0 1 0,-4-2 0,-6 6 0,-1-2 0,6-3 0,-1-3 0,-10-9 0,-2-4 0,-6 12 0,-14-26 0,-9-34 0,3-8 0,-8-20 0,15 1 0,8-3 0,8 0 2959,9 10-2959,26-15 0,-7 14 0,9-4 0,3-6 0,-5 4 0,-2-3 0,8-20 0,0 1 0,-7 19 0,-3 2 0,-7 0 0,-1 7 0,2 19 0,-10 5 0,23 47 0,-3 18 0,-7-5 0,-1 2 0,-8-15 0,-3-3 0,-1-1 0,-2-5 0,1-9 0,-4-9 0,-9-21 0,-5-35 0,4-7 0,3-9 0,1 11 0,2-3 0,1 1-561,0 2 1,2 1 0,2 1 560,2-17 0,1 7 0,4 6 0,7 16 0,-4 22 0,4 0 0,-4 14 0,3 6 0,-9 7 1681,-1 9-1681,-13 2 0,-9 12 0,-6-3 0,-1 2 0,12-23 0,5-7 0</inkml:trace>
  <inkml:trace contextRef="#ctx0" brushRef="#br1" timeOffset="78116">13573 848 24575,'5'21'0,"18"-10"0,-3-2 0,9-14 0,-14-13 0,-4-5 0,-14-8 0,-4 14 0,-14 6 0,0 16 0,5-4 0,6 4 0,5-5 0</inkml:trace>
  <inkml:trace contextRef="#ctx0" brushRef="#br1" timeOffset="78367">13753 531 24575,'-3'39'0,"0"-1"0,4 7 0,3 2 0,1 14 0,3 0 0,6-14 0,0-3 0,-8-2 0,2-7 0,12-12 0,-19-4 0,4-23 0,-5 8 0,0-9 0</inkml:trace>
  <inkml:trace contextRef="#ctx0" brushRef="#br1" timeOffset="79115">13781 934 24575,'28'-19'0,"-9"5"0,23-13 0,-3-7 0,-14 6 0,-2 0 0,9-12 0,0 28 0,-30 56 0,12 11 0,-3-3 0,6-27 0,4-18 0,0-2 0,4-5 0,-2 0 0,-2 0 0,-1 0 0,-3 0 0,4 0 0,-4-5 0,0-5 0,-11-2 0,-6-8 0,-6 13 0,-6 7 0,6 8 0,1 7 0,5-4 0,5 0 0,10-5 0,7-2 0,0-4 0,-1-9 0,-10 2 0,22-29 0,-13 19 0,13-10 0,-13 21 0,-4 10 0,1 2 0,-6 10 0,6 3 0,-13 3 0,8-2 0,-21-9 0,-11-6 0,-8-5 0,1 0 0,12-5 0,1 4 0,12-9 0,-7 9 0,9-4 0</inkml:trace>
  <inkml:trace contextRef="#ctx0" brushRef="#br1" timeOffset="79348">14584 819 24575,'12'20'0,"-6"2"0,6 14 0,-10-13 0,4 1 0,-6-13 0,4-5 0,2-2 0,11-18 0,-9 11 0,3-11 0</inkml:trace>
  <inkml:trace contextRef="#ctx0" brushRef="#br1" timeOffset="79650">14767 696 24575,'0'8'0,"5"-5"0,1 26 0,0-16 0,-2 7 0,-4-9 0,5 5 0,6 2 0,0 3 0,4-3 0,-9 2 0,-10-13 0,-8 2 0,-10-18 0,5 2 0,6-4 0,6 6 0</inkml:trace>
  <inkml:trace contextRef="#ctx0" brushRef="#br1" timeOffset="80248">15228 713 24575,'11'40'0,"4"-10"0,-14 0 0,5-10 0,-1 6 0,-4 0 0,4-9 0,-5-3 0</inkml:trace>
  <inkml:trace contextRef="#ctx0" brushRef="#br1" timeOffset="80384">15347 543 24575,'0'0'0</inkml:trace>
  <inkml:trace contextRef="#ctx0" brushRef="#br1" timeOffset="80598">15400 620 24575,'6'31'0,"-5"1"0,11 0 0,-4 6 0,0-19 0,-7 9 0,-7-16 0,-17-2 0,4-5 0,-7-19 0,15 11 0,5-11 0</inkml:trace>
  <inkml:trace contextRef="#ctx0" brushRef="#br1" timeOffset="81197">16000 445 8191,'8'-21'0,"3"10"5063,-10-3-5063,8 26 2818,-7 12-2818,0 18 0,0 9 0,-2 10 0,0 3 452,3-14 1,1 1-1,-1-1-452,-2 18 0,1-6 0,2-22 0,2-5 0,-2 6 1651,-7-30 0,6-7 1,-7-4-1</inkml:trace>
  <inkml:trace contextRef="#ctx0" brushRef="#br1" timeOffset="81383">15941 833 24575,'26'-14'0,"-1"1"0,24-3 0,-14-5 0,-4 6 0,-16 0 0,-6 9 0</inkml:trace>
  <inkml:trace contextRef="#ctx0" brushRef="#br1" timeOffset="81699">16251 691 24575,'14'23'0,"-7"-9"0,2 13 0,-1-3 0,-6 39 0,7-7 0,-14 5 0,-1-34 0,0-27 0,7-19 0,19-33 0,0 6 0,5-5 0,-11 28 0,-8 17 0,-1 2 0</inkml:trace>
  <inkml:trace contextRef="#ctx0" brushRef="#br1" timeOffset="82016">16416 794 24575,'0'32'0,"0"-2"0,0 10 0,13-7 0,-1-20 0,25 0 0,-1-32 0,4 1 0,-10-9 0,-11 13 0,-9 10 0,-4 13 0,-1 7 0,0 2 0,-4 2 0,13-14 0,-3 8 0,6-12 0,-7 7 0,-5-9 0</inkml:trace>
  <inkml:trace contextRef="#ctx0" brushRef="#br1" timeOffset="82365">16792 862 24575,'17'0'0,"3"0"0,-8-5 0,12-13 0,-16-1 0,4-6 0,-29 14 0,-5 6 0,-12 24 0,4 19 0,16-2 0,5 9 0,9-29 0,5 4 0,5-8 0,11-1 0,-3-6 0,1-5 0,-7-9 0,-5 6 0,-1-6 0</inkml:trace>
  <inkml:trace contextRef="#ctx0" brushRef="#br1" timeOffset="85747">382 750 24575,'-12'17'0,"3"13"0,9 11 0,9 6 0,-7-9 0,6 17 0,-2-11 0,-4 4 0,4-22 0,-6-33 0,0 8 0,0-18 0</inkml:trace>
  <inkml:trace contextRef="#ctx0" brushRef="#br1" timeOffset="86231">267 436 8191,'-34'13'0,"11"-4"5063,-14 18-5063,9 2 0,9 18 0,2 6 0,6-17 0,2 2 299,0 13 1,1 8 0,6-5-300,12-7 0,4-1 0,-4 13 0,3-1 861,10-14 0,5-2-861,3 7 0,4-2 0,2-9 0,4-3 0,10 4 0,2-7 0,-3-14 0,-1-9 0,-7-9 0,-3-5 0,24-7 0,-19-20 0,-7 0 0,2-13 0,-16 6 0,-2-6 0,-3-14 0,-3-3 2010,1 3 0,-3 0-2010,-4-5 0,-7 3 0,-8 19 0,-4 2 0,2 5 0,-3 3 0,-23-12 2211,-10 11-2211,-11 26 0,-4 11 0,14 6 0,-3 4 0,-8 10 0,1 2 0,19-11 0,1 0 0,-1 2 0,-1 0 0</inkml:trace>
  <inkml:trace contextRef="#ctx0" brushRef="#br1" timeOffset="129280">26541 6806 8191,'0'21'0,"0"30"2006,-5-17 1,-1 3-2007,4 12 0,1 1 0,-5-9 0,1 1 0,4 16 0,2 1 1467,-1-13 0,0-1-1467,0 1 0,0-4 0,0 0 1844,0-22-1844,0-24 0,0 7 0,0-12 0</inkml:trace>
  <inkml:trace contextRef="#ctx0" brushRef="#br1" timeOffset="129630">26538 7276 24575,'35'-33'0,"-5"9"0,1-2 0,1-2 0,0-2-1147,4-3 1,-1-1 1146,-3-2 0,-4 0 0,-6 9 0,-3 1 0,6-13 735,-9 49-735,-10 55 0,-5-14 0,-2 4 0,1 3 0,0-2 189,0-8 0,0-4-189,0 11 0,5-21 0,-4-19 0,4-10 0</inkml:trace>
  <inkml:trace contextRef="#ctx0" brushRef="#br1" timeOffset="129899">27004 7364 24575,'5'26'0,"1"-3"0,9-17 0,-3-1 0,3-5 0,2-9 0,-5-3 0,0-9 0,-12 4 0,-6 7 0,-19-1 0,-2 15 0,-1 1 0,-1 12 0,27 0 0,-6-7 0,13-5 0</inkml:trace>
  <inkml:trace contextRef="#ctx0" brushRef="#br1" timeOffset="130231">27491 6996 24575,'-8'30'0,"2"-17"0,6 6 0</inkml:trace>
  <inkml:trace contextRef="#ctx0" brushRef="#br1" timeOffset="130397">27521 7284 24575,'0'0'0</inkml:trace>
  <inkml:trace contextRef="#ctx0" brushRef="#br1" timeOffset="131680">27918 7345 24575,'4'-11'0,"-2"0"0,7 0 0,-8-4 0,10-11 0,-1-21 0,-2-5 0,1-13 0,-9 9-917,0 0 917,0 8 0,0 14 0,0 81 0,0-3 0,0 8 0,0 2 0,0 12 0,5-30 0,3-3 0,4 4 0,22 0 917,-11-37-917,14-4 0,-3-19 0,-4-7 0,-2-5 0,-8 2 0,-2-4 0,11-16 0,-4 2 0,-13 3 0,3 57 0,-18 30 0,-6 13 0,8 1 0,-1 2-773,-4 9 1,1-3 772,4-22 0,2-3 0,-1 25 0,0-28 0,4-18 0,-2-10 0,2-5 0</inkml:trace>
  <inkml:trace contextRef="#ctx0" brushRef="#br1" timeOffset="135848">29300 6979 24575,'-44'6'0,"-18"14"0,19-8 0,-1 1 0,8-2 0,1 0 0,0 5 0,3-4 0,3-9 0,4 15 0,9-12 0,0 0 0,10 3 0,10-3 0,12 5 0,31 3 0,-12-10 0,2-1 0,-1 2 0,-1-1 0,3-4 0,-3 0 0,11 0 0,-6 6 0,-14-5 0,3 5 0,-22-1 0,-18 11 0,6-7 0,-15 6 0</inkml:trace>
  <inkml:trace contextRef="#ctx0" brushRef="#br1" timeOffset="136180">28762 7398 24575,'30'6'0,"18"-2"0,-14-3 0,1-2 0,-1 1 0,1 0 0,14 1 0,0-2 0,-13-3 0,-1 0 0,5 3 0,-3 0 0,10-8 0,-21 9 0,-7 0 0,-7 0 0,3 0 0,-9 0 0,-1 0 0</inkml:trace>
  <inkml:trace contextRef="#ctx0" brushRef="#br1" timeOffset="137464">29903 6878 24575,'0'15'0,"0"1"0,-9 22 0,-8 14 0,4-16 0,-1 0 0,-5 20 0,-2-8 0,20-28 0,-5 1 0,1-5 0,8 0 0,-1-10 0,8-1 0,14-11 0,8-9 0,-4 6 0,-5-9 0,-13 17 0,-9 21 0,4 3 0,-5 24 0,0 0 0,0-15 0,0 2 0,0-19 0,4 0 0,-2-8 0,2 2 0</inkml:trace>
  <inkml:trace contextRef="#ctx0" brushRef="#br1" timeOffset="137814">30257 6978 8191,'-5'-6'0,"4"11"5063,-4 16-5063,14 10 2818,-7 8-2818,21 2 1719,-11-2-1719,14 2 6784,-16-1-6784,4-14 0,-13-2 0,-6-13 0,-2-5 0,-18 4 0,12-9 0,-2 4 0,10-5 0</inkml:trace>
  <inkml:trace contextRef="#ctx0" brushRef="#br1" timeOffset="138030">30446 6924 8191,'17'-20'0,"4"0"2522,19-1 1,7-1-2523,-11 4 0,3 1 0,16-6 0,0 0 0,-22 5 0,-3 2 2820,16 5-2820,-26-7 0,-10 17 0,-5-4 0</inkml:trace>
  <inkml:trace contextRef="#ctx0" brushRef="#br1" timeOffset="138813">26310 8541 24575,'6'11'0,"7"22"0,-6 6 0,-1 5 0,0 5 0,-1 0-405,1-4 0,-1-3 405,-5 21 267,6-34-267,-4-13 33,4 3 1,-6-12-1,0 2 1</inkml:trace>
  <inkml:trace contextRef="#ctx0" brushRef="#br1" timeOffset="139100">26436 8934 24575,'27'-24'0,"0"0"0,2-5 0,2-3 0,10-7 0,-2-2 0,-9 8 0,-4 0 0,-6-3 0,-4 13 0,-6 29 0,-5 11 0,-4 16 0,-2 7 0,0 1 0,2 2 0,2 0 0,1 3 0,1-1 0,1 12 0,1-3 0,3 2 0,1-6 0,0-5 0,-5-31 0</inkml:trace>
  <inkml:trace contextRef="#ctx0" brushRef="#br1" timeOffset="139531">27070 9087 11536,'0'-20'0,"0"-2"4903,-9 4-4903,-3 0 2270,-24 36-2270,-1 12 0,-2 22 0,15 9 0,14-4 0,10-21 1286,10-4-1286,6-26 0,26-22 0,-12 11 4580,7-25-4580,-21 27 0,-4 8 0,-1 8 0,-1 8 0,-4-1 0,8-13 0,10 2 0,4-22 0,-3 10 0,-13-10 0</inkml:trace>
  <inkml:trace contextRef="#ctx0" brushRef="#br1" timeOffset="139680">27541 8671 24575,'0'-6'0,"0"1"0</inkml:trace>
  <inkml:trace contextRef="#ctx0" brushRef="#br1" timeOffset="139831">27607 8942 12626,'0'6'0,"0"-2"0</inkml:trace>
  <inkml:trace contextRef="#ctx0" brushRef="#br1" timeOffset="140698">28145 8872 24575,'5'-16'0,"5"-6"0,10-22 0,-7 9 0,1-2 0,11-23 0,-16 21 0,-1 10 0,1 26 0,-9 18 0,0 33 0,0 0 0,4-5 0,7-22 0,10-8 0,1-19 0,7-8 0,-8-12 0,2-8 0,-12 3 0,2 7 0,-12 23 0,4 23 0,-5 15 0,0 7 0,5 4 0,0 3 0,-1 3 0,1-2 0,0-15 0,1-6 0,5-3 0,-10-23 0,4-5 0</inkml:trace>
  <inkml:trace contextRef="#ctx0" brushRef="#br1" timeOffset="141063">28722 8846 24575,'32'0'0,"14"0"0,5 0 0,1 0 0,-26 0 0,-7 5 0,-28 21 0,-19 25 0,-10 3 0,15-24 0,0-2 0,-1 4 0,9-12 0,4-10 0,10 4 0,-4-12 0,5 7 0</inkml:trace>
  <inkml:trace contextRef="#ctx0" brushRef="#br1" timeOffset="141447">29172 8825 24575,'8'51'0,"0"-10"0,11 2 0,-5-19 0,22-18 0,9-9 0,4-4 0,-7-3 0,-27 22 0,-10 11 0,-5 24 0,0 4 0,0-14 0,0-9 0,0-24 0</inkml:trace>
  <inkml:trace contextRef="#ctx0" brushRef="#br1" timeOffset="141697">29789 8754 24575,'0'48'0,"0"-2"0,8-7 0,-6-1 0,7 0 0,-9 25 0,-6-21 0,-5 3 0,3-27 0,-19-16 0,18-7 0,-9 3 0,13-7 0</inkml:trace>
  <inkml:trace contextRef="#ctx0" brushRef="#br1" timeOffset="141864">29916 8832 8191,'42'-25'0,"-1"0"0,11 0 0,4-1 675,-13 6 0,3 0 0,-2 1-675,14-4 0,-3 2 1387,-12 5 0,-5 0-1387,0-2 2062,-6-5-2062,-20 5 0,1 3 0,-13 6 0</inkml:trace>
  <inkml:trace contextRef="#ctx0" brushRef="#br1" timeOffset="143164">27180 11234 8191,'-11'0'0,"19"0"5063,7 0-5063,26 1 0,10-2 0,2-4 0,2-1 923,9 4 0,-2 1-923,-15-6 0,-7 2 1849,-5 10-1849,-30 5 0,-40 32 0,4 3 0,-1-11 0,-5 3 0,-6 5 0,0 1 2469,11-8 0,-1-1-2469,-9 6 0,3-2 0,-1 7 0,12-17 0,14-10 1166,26-12-1166,9-1 0,25-5 0,10 0-623,10-11 623,0 8 736,-29-6 0,-1-1-736,11 8 0,0-7 0,-26 9 0,-2 0 0,-12 0 0,2 0 0</inkml:trace>
  <inkml:trace contextRef="#ctx0" brushRef="#br1" timeOffset="143598">28391 11238 24575,'20'0'0,"38"-10"0,-25 9 0,2-1 0,0-6 0,-1 0 0,15 6 0,-39-4 0,-5 6 0</inkml:trace>
  <inkml:trace contextRef="#ctx0" brushRef="#br1" timeOffset="143764">28468 11392 8191,'-6'10'0,"10"-4"5063,13 4-5063,5-9 2818,3 4-2818,-5-11 1719,29-11-1719,1-13 0,4 10 0,-20 1 0,-25 19 0</inkml:trace>
  <inkml:trace contextRef="#ctx0" brushRef="#br1" timeOffset="144916">29239 10888 8191,'15'0'0,"-8"17"5063,42 22-5063,-25-7 0,1 2 0,12 1 0,1 0 0,-7-5 0,-3-1 2818,7 9-2818,-21-14 429,2-7 1,-14-6 0,7-5 0</inkml:trace>
  <inkml:trace contextRef="#ctx0" brushRef="#br1" timeOffset="145113">29566 11009 24575,'-6'5'0,"-19"11"0,12 9 0,-27 29 0,11 5 0,7-13 0,2 0 0,-2 10 0,-2 1 0,22-42 0,-2-9 0,4-2 0</inkml:trace>
  <inkml:trace contextRef="#ctx0" brushRef="#br1" timeOffset="145650">29840 11113 24575,'35'-15'0,"14"-3"0,-13 4 0,0 0 0,19-3 0,-10 3 0,-25 12 0,-3-9 0,-2 5 0,-9 0 0,-2 1 0</inkml:trace>
  <inkml:trace contextRef="#ctx0" brushRef="#br1" timeOffset="146246">30297 11211 8191,'16'-5'0,"0"-6"5063,6-6-5063,-4-4 2818,8-11-2818,-2-7 0,6-20 859,-15 25 1,-1-6-860,-1-9 0,0-8 0,-2 6 0,-2 7 0,-1 2 3392,8-32 0,-10 24-3392,-14 54 0,6 46 0,-7 11 0,14 4 0,1-36 0,5-20 0,4-9 0,1 0 0,4 0 0,24-27 0,-1-6 0,-19 8 0,-1-1 0,11-13 0,-24 46 0,5 24 0,-13 21 0,6 3 0,-8-25 0,5 3 0,-4-11 0,4-6 0,-5-7 0</inkml:trace>
  <inkml:trace contextRef="#ctx0" brushRef="#br1" timeOffset="146663">28794 11922 24575,'58'0'0,"-27"-7"0,3-2 0,5 2 0,3-2-2779,11-10 1,4-1 2778,-12 7 0,3 1 0,4 0 0,6-3 0,6-2 0,2 0 0,0 0 0,-10 3 0,1 0 0,0 0 0,1 0 0,-2 0-743,0 0 1,-1 0-1,1 0 1,-2 0 0,-1 0 742,9-3 0,-1 0 0,-3 1 0,-5 1 0,13-4 0,-4 2 605,-17 6 1,1 0-1,-3 1-605,4 2 0,-3 2 0,-1-1 0,-9 4 0,-16 3 558,-24 0 1,-6 0-1,3 0 1</inkml:trace>
  <inkml:trace contextRef="#ctx0" brushRef="#br1" timeOffset="147580">30003 11909 24575,'10'-5'0,"6"4"0,-9 1 0,11 7 0,-10 9 0,13 34 0,-16-16 0,-2 1 0,3 1 0,-2 0 0,-7 1 0,-2-4 0,-4-2 0,-12-3 0,-9-4 0,-13-11 0,-7-20 0,12-16 0,6-17 0,24 0 0,-1 10 0,18-5 0,20 8 0,19-3-558,-16 15 1,3 1 557,5 1 0,1 1 0,5-1 0,0 0 0,3-1 0,4 1 0,-5 4 0,4 0 0,-2 0 0,15-7 0,-2 0 0,0 3 0,-5 1 0,-19 3 0,-7 0 0,-8 0 0,-14 4 0,-10 4 0,-1-4 0,-4 5 0</inkml:trace>
  <inkml:trace contextRef="#ctx0" brushRef="#br1" timeOffset="157118">26023 6477 24575,'-5'-6'0,"4"-4"0,2 27 0,1 0 0,14 47 0,-15-30 0,0 2 0,4 18 0,0 2-599,-4-11 1,-2-1 598,1 2 0,0-2 0,0 20 0,0 0 0,0-6-464,0 6 464,0-9 0,-8 11 0,7-29 0,-1 1 0,-15 23 1168,15-6-1168,-6-18 0,-1 2 0,7 3 493,-11-2-493,11-10 0,-2-13 0,4 3 0,-5-4 0,4 13 0,-4 6 0,5-7 0,0-1 0,0-12 0,0 6 0,0 1 0,0-1 0,5-11 0,-4 0 0,8-9 0,6 10 0,12-10 0,8 5 0,13-6 0,0 0 0,-2 1 0,4-2 0,2-4 0,3-1-339,-6 5 1,4 2 0,0-3 338,5-5 0,1-1 0,-3 0 0,-10 3 0,-2 1 0,3-1 0,12-4 0,3 0 0,-2 0 0,-12 4 0,-2 1 0,2-1 0,9-3 0,3-1 0,-2 3 0,-4 4 0,-1 2 0,-2-1-760,11-5 1,-4 0 759,-7 0 0,-4 1 0,-10 4 0,0-1 0,7-3 0,3-1 0,12 1 0,1 0 0,-13 5 0,0-2 0,19-8 0,-2 0 0,-29 9 0,0 0 0,21-9 0,4-1 0,-2 1 0,4-1-597,-7 3 1,4-2 0,0 1 596,-9 1 0,2-1 0,-1 0 0,0 2-604,10 1 0,-1 2 0,-1-1 604,-2-3 0,0-2 0,-3 4 0,5 4 0,-1 0 130,-7-4 1,3-4 0,0 2-131,-1 3 0,1 0 0,1 0 0,9-3 0,2-1 0,-3 0-413,-14 0 0,-2 0 0,-2 1 413,10 0 0,-4 2 1495,13-5-1495,-24 5 0,1 2 1387,-6 3 0,1 0-1387,3-8 0,-2 2 992,16 5-992,-23-4 1721,-4 6-1721,-6 0 0,10 0 0,2-6 0,0 4 0,-3-4 0,1 6 0,-7-6 0,6 4 0,-8-4 0,8 6 0,3-6 0,5 0 0,-7-1 0,4-7 0,-12 6 0,2-7 0,-7-1 0,-5-6 0,-5 1 0,8-37 0,-8 24 0,-2-2 0,0-18 0,1-4-1216,5-7 0,-1 0 1216,-8 11 0,-1 2 0,4-3 0,1 3 0,-6 11 0,0 0 0,5-9 0,0 0 0,-3 5 0,-1 1 0,5-8 0,-1 3 0,-5-2 0,0 10 0,0 25 0,-5 1 2432,-1-2-2432,-13-8 0,-6-1 0,-2 10 0,-2 4 0,9 6 0,-10 4 0,-18-4 0,12 5 0,-4 2 0,-19-1 0,-2 0-1116,7 0 1,-1 0 1115,-11-1 0,-1 2 0,14 5 0,-3 0 0,1-4 0,-5-2 0,-1 2 0,11 3 0,-1 2 0,-1 0 0,-2-1 0,-10-1 0,-4-1 0,0-1 0,3 1-942,11 0 1,2 0-1,1 0 1,0 0 941,0 3 0,-1 0 0,2 0 0,3-2 0,0-3 0,3-2 0,-3 1-348,-15 6 0,-4 3 0,0-1 348,15-4 0,-1-2 0,0 1 0,1 0-771,-16 0 0,0 1 1,2 1 770,4 3 0,2 0 0,3-2 0,-4-5 0,2-1 0,3 5 0,1 0 0,0-6 0,-2 0 0,6 4 0,-4 1 0,0-2 96,-2-1 1,0-2 0,-3 1-97,4 4 0,-3 3 0,0-1 0,2-2 0,-2-4 0,2-1 0,-2 2 0,2 3 0,-2 1 0,0 1 0,7 0 0,-7 0 0,0 0 0,3-1 0,-7 1 0,-1 0 0,5 0 0,6 2 0,3 0 0,-3-1 0,0 0 0,-5-2 0,2 1 0,3-1 0,5-2 0,4 1 0,1 0 0,-18 7 0,5-1 2969,-11-9-2969,30 4 0,-1-1 1118,-22-5-1118,9 0 3221,16 0-3221,14 0 1755,13 5-1755,-7-4 0,8 9 0,-5-4 0,5 0 0,1-2 0</inkml:trace>
  <inkml:trace contextRef="#ctx0" brushRef="#br1" timeOffset="158515">28910 13878 24575,'25'0'0,"22"-9"0,-8 7 0,19-22 0,-27 21 0,1-17 0,-20 23 0,-3-6 0,-9 8 0</inkml:trace>
  <inkml:trace contextRef="#ctx0" brushRef="#br1" timeOffset="158667">29033 13988 8191,'-1'9'0,"2"-2"5063,14 3-5063,1-5 2818,38-15-2818,7-11 0,-21 7 0,-1-1 0,9-7 0,-22 7 0</inkml:trace>
  <inkml:trace contextRef="#ctx0" brushRef="#br1" timeOffset="158997">29763 13512 24575,'43'48'0,"-3"-7"0,-13-9 0,0 1 0,-4-6 0,1 0 0,16 16 0,0 1 0,-16-17 0,0-1 0,7 9 0,-2-5 0,-6-15 0,-16 0 0,2-14 0,-9 4 0</inkml:trace>
  <inkml:trace contextRef="#ctx0" brushRef="#br1" timeOffset="159215">30152 13593 24575,'-12'9'0,"5"3"0,-7 16 0,3 2 0,-8 8 0,-7 4 0,-1-2 0,-3 4 0,-1-3 0,-1 0 0,-2 6 0,1-2 0,8-17 0,5-5 0,6 0 0,9-22 0,5 3 0</inkml:trace>
  <inkml:trace contextRef="#ctx0" brushRef="#br1" timeOffset="159498">30521 13732 24575,'40'-11'0,"1"0"0,2-3 0,1 0 0,4 3 0,0 0 0,-6-4 0,-4 0 0,6 3 0,-15-9 0,-23 18 0,0-6 0</inkml:trace>
  <inkml:trace contextRef="#ctx0" brushRef="#br1" timeOffset="159897">31221 13363 24575,'0'55'0,"0"-12"0,0 20 0,10-15 0,5 13 0,12-24 0,-6-1 0,-1-30 0,-9-2 0,4-13 0,5-12 0,7-19 0,-11 10 0,3 3 0,-18 40 0,13 26 0,-6 5 0,7 0 0,-8-20 0,-2-13 0,-5-5 0,0-2 0</inkml:trace>
  <inkml:trace contextRef="#ctx0" brushRef="#br1" timeOffset="160163">31503 13411 24575,'11'0'0,"4"4"0,2 7 0,0 6 0,2 6 0,-12-2 0,3 1 0,-30 5 0,4-1 0,-20 5 0,17-13 0,5-6 0,10-12 0</inkml:trace>
  <inkml:trace contextRef="#ctx0" brushRef="#br1" timeOffset="160364">31688 13210 8191,'9'-17'0,"-2"1"5063,48-21-5063,-28 14 0,2-1 0,8-3 0,0 0 0,-6 0 0,-4 3 0,5 0 2818,-8 3-2818,-8 9 429,-10 4 1,-3 4 0,-7 4 0</inkml:trace>
  <inkml:trace contextRef="#ctx0" brushRef="#br1" timeOffset="160815">29969 14942 24575,'14'-17'0,"15"-5"0,-1 6 0,4 0-909,7-3 1,6 0 908,-2 4 0,6-1 0,4 0 0,0 1-676,4 1 1,2 0-1,1 1 1,2-1 675,-4 2 0,3 0 0,0 0 0,-1 1 0,-3-1 0,0 0 0,-2-1 0,-2 1 0,-4 3 0,3 2 0,-4 3 0,-9-2 0,3-11 256,-41 17 1,-1 0 0,-17 0-1</inkml:trace>
  <inkml:trace contextRef="#ctx0" brushRef="#br1" timeOffset="161265">30631 15121 12371,'-6'9'0,"1"3"4742,5 17-4742,0-6 2123,0 16-2123,-13-8 0,-16 7 0,0-17 1187,-8-1-1187,16-18 4152,1 4-4152,-1-6 0,-3-18 0,1-45 0,8 6-328,14 14 1,6 2 327,19-9 0,0 22 0,7 2 0,4 0 0,7 1 0,13-1 0,9 0 0,1 3-450,-17 10 0,0 1 0,2 2 0,0-2 450,10-3 0,1-1 0,0 1 0,-4 1 0,-1 4 0,-3 2 0,-5-1 0,1-1 0,-9 0 0,-9 1 0,-20 4 0,-13-6 0,1 4 0,-5-2 0</inkml:trace>
  <inkml:trace contextRef="#ctx0" brushRef="#br1" timeOffset="169028">32120 5384 24575,'0'3'0,"0"0"0,0 12 0,0 9 0,0 12 0,-10 13 0,7 16 0,-7-7 0,4-15 0,2 3 0,3 4 0,0 3 0,-2-7 0,-1 4 0,1 1-1247,-2 12 1,1 2-1,0-2 1247,3-10 0,1-2 0,-2 2 0,-1 5 0,-2 2 0,1-4 0,4 1 0,0-3-887,0 5 0,0 0 887,1-5 0,-2 1-223,-2-12 0,-2 2 1,2 1 222,1 8 0,2 2 0,-1-1 0,-3-6 0,-1-1 0,2 1-615,2 4 0,2 1 0,-1-3 615,1 8 0,-2 0 0,-3-6 0,-1 4 0,1 1 0,3 1 0,1 1 0,-2 1 0,-1-7 0,0 3 0,-1-2 0,2-2 0,1 3 0,1-3 0,1-1 0,0 17 0,-2-6 624,-5-21 0,1-2-624,3-4 0,1 1 812,-5 3 0,1 2-812,4 18 0,2 4 0,-1-2 0,0 2-733,0-12 0,0 2 1,0-4 732,0 4 0,0-4 0,0-7 0,0-5 1944,0 8-1944,0-11 1688,0-9-1688,0-28 0,-9-15 0,7-37 0,-6-4 0,8 17 0,0 9 0</inkml:trace>
  <inkml:trace contextRef="#ctx0" brushRef="#br1" timeOffset="172979">32018 8027 24575,'-5'-2'0,"-6"3"0,-1 5 0,-3 4 0,4-9 0,-5 9 0,-1-9 0,-9 10 0,4-10 0,-3 5 0,8-1 0,-3-4 0,-1 4 0,-10 1 0,-22-4 0,1 4 0,20 1 0,-1 1 0,-23-5 0,13 12 0,-3 0 0,2-7 0,-1-2 0,-7 2 0,0 1-271,9 5 1,3-3 270,-17-7 0,18 16 0,10-19 0,17 4 0,3-5 0</inkml:trace>
  <inkml:trace contextRef="#ctx0" brushRef="#br1" timeOffset="173662">31093 8019 24575,'0'27'0,"-13"5"0,-3 25 0,-15-8 0,15 3 0,-12-15 0,20-7 0,-6-10 0,9-5 0,5-4 0,0 0 0,14-1 0,3 3 0,19-1 0,-8-5 0,1 0 0,-13-3 0,-1-2 0,-4 2 0,-5 1 0,-1-4 0,-5 4 0</inkml:trace>
  <inkml:trace contextRef="#ctx0" brushRef="#br1" timeOffset="175580">31870 9734 24575,'-6'17'0,"1"-2"0,5-4 0,0 4 0,0 1 0,5 5 0,1-5 0,4 0 0,6-10 0,-4-6 0,3-11 0,0-1 0,-3 1 0,7 23 0,-6 11 0,-3 7 0,5 8 0,-13-8 0,15 18 0,-15-15 0,6 0 0,-8-32 0,0 2 0,0-12 0</inkml:trace>
  <inkml:trace contextRef="#ctx0" brushRef="#br1" timeOffset="175862">32063 9863 8191,'9'0'0,"13"16"5063,14 14-5063,1 13 0,-12-10 2818,-4-7-2818,-18-10 1719,6 0-1719,-14-4 6784,-1-2-6784,-5-10 0,0-6 0,5 0 0,2 1 0</inkml:trace>
  <inkml:trace contextRef="#ctx0" brushRef="#br1" timeOffset="176063">32233 9774 8191,'23'-34'0,"1"0"0,7-1 0,3-1 1964,6-10 1,1 2-1965,-10 15 0,-2 3 2942,14-14-2942,-49 56 0,12-17 0,-19 23 0</inkml:trace>
  <inkml:trace contextRef="#ctx0" brushRef="#br1" timeOffset="176382">31894 10505 24575,'32'-16'0,"1"1"0,16-10 0,6-3 0,-7 4 0,3-2 0,0 1-375,-7 1 1,-2 1-1,2 2 375,5 1 0,0 1 0,-8 2 368,7-7-368,-11 22 186,-43 6-186,-22 21 0,14-15 0,-6 5 0</inkml:trace>
  <inkml:trace contextRef="#ctx0" brushRef="#br1" timeOffset="176583">32123 10566 24575,'50'-32'0,"7"2"0,-21 7 0,0-2 0,2 2 0,0 0 0,4-5 0,-2 0 0,-12 7 0,-3 0 0,20-18 0,-35 26 0,-5 3 0</inkml:trace>
  <inkml:trace contextRef="#ctx0" brushRef="#br1" timeOffset="177529">31020 8662 8191,'0'56'0,"0"0"0,14-3 0,1-5 0,-7 2 0,21-15 0</inkml:trace>
  <inkml:trace contextRef="#ctx0" brushRef="#br1" timeOffset="178995">31295 7477 8191,'-6'12'0,"1"30"4709,5 11-4709,0-16 0,0-1 0,0 20 0,0 0 0,0-8 2861,0-5-2861,0-13 440,5-9 1,-4-11 0,4-5 0</inkml:trace>
  <inkml:trace contextRef="#ctx0" brushRef="#br1" timeOffset="179313">31315 7823 24575,'6'-9'0,"8"-3"0,0-13 0,17-10 0,-1-11 0,-8 9 0,-1-1 0,-19 22 0,4 1 0,-6 13 0,0 8 0,0 18 0,0 6 0,0 33 0,6-9 0,-5 8 0,10-28 0,-10-14 0,4-14 0,-5-1 0</inkml:trace>
  <inkml:trace contextRef="#ctx0" brushRef="#br1" timeOffset="179580">31578 7877 24575,'21'-6'0,"-1"-6"0,-8-7 0,-3 1 0,-18-2 0,2 13 0,-9-2 0,5 13 0,1 15 0,-6-4 0,9 3 0,-2-12 0</inkml:trace>
  <inkml:trace contextRef="#ctx0" brushRef="#br1" timeOffset="181663">32013 8603 24575,'21'0'0,"0"0"0,15 0 0,12 0 0,5 1 0,9-2 0,-12-2 0,3-2 0,2 0-596,-4 2 0,2-1 0,2 1 0,-1-2 596,3-1 0,2-2 0,-2 1 0,-1 0 0,7 2 0,-1 0 0,-1 0 0,-10-1 0,0 0 0,0-1 0,-3 1 0,7 1 0,-3 1 0,2-1 0,4-4 0,1 0 0,-1 1 0,-6 3 0,-2 1 0,-5-2 0,0-5 0,-5 1 568,11 8-568,-45-8 0,-6 10 0,0 0 0,0-5 0,0 4 0,0-4 0</inkml:trace>
  <inkml:trace contextRef="#ctx0" brushRef="#br1" timeOffset="182097">33730 8302 24575,'15'0'0,"2"0"0,9 0 0,4 17 0,-12-8 0,0 15 0,-18-1 0,-14-3 0,6 4 0,-14-3 0,11-9 0,-1 8 0,1-8 0,5 4 0,1-6 0,5-4 0,0-1 0</inkml:trace>
  <inkml:trace contextRef="#ctx0" brushRef="#br1" timeOffset="183695">32692 7516 8191,'9'37'0,"-7"19"1760,7-2 1,0 5-1761,-8-10 0,1-1 1342,8-1 0,-1-4-1342,-6 5 0,7-16 482,-10-17 1,0-9 0,0-1-1</inkml:trace>
  <inkml:trace contextRef="#ctx0" brushRef="#br1" timeOffset="184013">32780 7851 8191,'14'-32'0,"15"-14"1837,-8 20 0,1-2-1837,9-24 2963,-1 2-2963,-29 26 1882,6 18-1882,-7 12 6248,0 43-6248,9-5 0,-6 21 0,15-19 1617,-3-3-1617,3-6 0,-4-12 0,-8-11 0</inkml:trace>
  <inkml:trace contextRef="#ctx0" brushRef="#br1" timeOffset="184464">33176 7872 8191,'0'-20'0,"-7"-1"5063,1 10-5063,-10 2 2818,8 13-2818,-10 13 1719,16 10-1719,-7 2 6784,14-4-6784,10-14 0,2-11 0,9-6 0,-5 0 0,6 30 0,-6 0 0,-4 19 0,-2-6 0,-14-18 0,6 0 0,-7-14 0</inkml:trace>
  <inkml:trace contextRef="#ctx0" brushRef="#br1" timeOffset="199530">32497 11817 24575,'0'28'0,"0"-7"0,1 12 0,-2 6 0,-4-2 0,0 1 0,4 1 0,0 1 0,-9 5 0,-1 1 0,2 0 0,0-1 0,-6 17 0,-1-24 0,2-2 0,11-5 0,-18 9 0,14-17 0,0 7 0,2-14 0,0-5 0,-9-19 0,6 5 0,-4-10 0</inkml:trace>
  <inkml:trace contextRef="#ctx0" brushRef="#br1" timeOffset="199829">32242 12481 13693,'-5'-6'0,"9"10"4422,12 23-4422,6 7 1888,12 8-1888,-15-15 1037,-2-12-1037,-6-6 3535,4-8-3535,2-5 0,1-8 0,-1-9 0,-3 0 0,-6 5 0,3 6 0,-10-4 0,8 7 0,-8-9 0,9 10 0,-9 2 0,4 4 0</inkml:trace>
  <inkml:trace contextRef="#ctx0" brushRef="#br1" timeOffset="-200269.73">11100 1455 8191,'11'-9'0,"-2"7"5063,52-7-5063,-28 9 0,3 0 0,26 0 0,4 0 533,-12 0 1,1 0-534,11 0 0,0 0 0,-16 0 0,1 0 0,0 0 0,4 0 0,-3 0 0,13 0 0,0 0 0,-8 0 0,2 0 0,1 0 0,4 1 0,0-1 0,2-1 0,-12-1 0,1-2 0,2 0 0,2 1 0,-2 2 0,3 2 0,2-1 0,-1-1 0,-3-1-281,6-3 0,-3-3 1,-1 0-1,1 3 281,2 3 0,-1 3 0,0-1 0,-3-3 0,5-4 0,-3-4 0,4 2 402,-14 5 0,3 0 0,1 1 0,1 1 0,0-2-402,0 1 0,1 0 0,0 0 0,0-1 0,0 0-573,1-1 0,0-1 1,0 0-1,0 1 0,-2 1 573,8 2 0,-1 1 0,-2 1 0,-3-1 0,0-3 0,-3-1 0,3 1 64,-5 0 0,3 0 0,0 1 0,-1 1-64,-2 0 0,-2 2 0,2 0 0,0-2 0,8 0 0,2-1 0,-1-1 0,-3 1 0,6-1 0,-2 0 0,-6 1 0,7 2 0,-7-1 0,-14-4 0,-7 1 0,-6 5 2861,-6 0-2861,-4 0 2556,-30 0-2556,-18 0 0,3 0 0,-8 0 0</inkml:trace>
  <inkml:trace contextRef="#ctx0" brushRef="#br1" timeOffset="-199417.73">13304 1632 24575,'36'0'0,"0"0"0,25 0 0,6 0 0,-18-4 0,1-1 0,6 0-1459,-1 1 0,6 0 0,4-1 1,0 0-1,0-1 1459,0-1 0,1-2 0,0 1 0,0-1 0,1 2-710,-10 2 1,1 1 0,1 0 0,-1 0 0,0 0-1,0-1 710,-3-1 0,1 0 0,-1-1 0,1 1 0,-1 0 0,-1 2 0,11 2 0,0 2 0,-1 1 0,-1-1 0,-4-2 147,-1-4 1,-4-2 0,0 0 0,3 2-148,3 4 0,5 2 0,0 0 0,-3 0 0,-5-1-159,5-3 1,-7-1-1,0 1 159,0 3 0,-1 1 0,-5 1 1113,3-1 1,-12 0-1114,-21 0 0,-14 0 0,-22 0 0</inkml:trace>
  <inkml:trace contextRef="#ctx0" brushRef="#br1" timeOffset="-138948.74">18175 703 24575,'-5'-6'0,"4"-4"0,-9 9 0,9-9 0,-8 4 0,3 0 0,-10-5 0,5 10 0,-22-14 0,18 13 0,-13-6 0,13 8 0,-14 12 0,-3 9 0,1 6 0,-1 22 0,14-7 0,3 19 0,5-5 0,10 0 0,0-8 0,8 7 0,12-14 0,-2-6 0,10-16 0,-12-14 0,13-5 0,7-13 0,-3 0 0,-3-11 0,-19-5 0,10-4 0,-17-14 0,11-12 0,-8 13 0,-3 1 0,-1-7 0,14 27 0,-6 79 0,0-18 0,2 3 0,0 5 0,2-2 0,17 7 0,-14-12 0,3-17 0,-9-14 0,8 0 0,-8-6 0,-3 0 0</inkml:trace>
  <inkml:trace contextRef="#ctx0" brushRef="#br1" timeOffset="-138553.74">18579 785 24575,'-15'-11'0,"-2"5"0,0 1 0,1 5 0,4 14 0,6 7 0,12 16 0,10-1 0,19 0 0,2-5 0,8 3 0,-11-10 0,-6 2 0,-17-9 0,-5 4 0,-11 0 0,-1-4 0,-5-6 0,-1 3 0,-8-12 0,-4 7 0,7-18 0,3 7 0,14-7 0</inkml:trace>
  <inkml:trace contextRef="#ctx0" brushRef="#br1" timeOffset="-138103.74">19022 762 24575,'-24'-6'0,"11"1"0,-10 10 0,12 6 0,-4 6 0,7 13 0,4-5 0,22-4 0,-4-7 0,9-12 0,-7 7 0,0-3 0,1 10 0,6 4 0,-15 1 0,5 3 0,-13-3 0,0-1 0,-5 1 0,-5 2 0,-7-6 0,1-5 0,0-7 0,-7-5 0,5-11 0,-6-2 0,13-5 0,7 7 0,4 6 0</inkml:trace>
  <inkml:trace contextRef="#ctx0" brushRef="#br1" timeOffset="-137133.74">19224 846 24575,'0'22'0,"0"-2"0,0 4 0,9-10 0,7 6 0,7-24 0,-1-3 0,-6-8 0,-5 9 0,0-4 0,9 14 0,-7-8 0,7 14 0,-5-9 0,26 3 0,10-4 0,-16-3 0,-1-2 0,19-10 0,-19 3 0,-11 0 0,-11 12 0,20 4 0,-12-2 0,9 2 0,-9-4 0,-4 0 0,13 0 0,-5-5 0,6-5 0,-18-2 0,6-10 0,-11 14 0,4-8 0,-2 29 0,7 6 0,4 32 0,-5-12 0,0 7-388,-3 3 0,-1 6 1,-1 1 387,0 4 0,0 1 0,-1 0-848,-1 6 1,-1 0 0,0-5 847,-1 0 0,-1-8 0,-5 10 0,-5-58 0,-8-28 0,-1-17 0,1-19 0,2-6-651,1 20 0,-1 0 0,2-1 651,3-8 0,1-1 0,4 5 0,5 6 0,3 2 446,4-7 0,6 2-446,5 9 0,5 3 1190,5 1 1,3 5-1191,6 10 0,1 7 0,20 10 0,-10 13 0,-34 8 2385,-6 9-2385,-10 3 0,-14 8 0,-2-8 0,-15-6 0,8-10 0,0-8 0,-2-13 0,4-31 0,7 18 0,5-16 0</inkml:trace>
  <inkml:trace contextRef="#ctx0" brushRef="#br1" timeOffset="-136869.74">20510 343 24575,'31'58'0,"-17"-26"0,-2 3 0,7 18 0,-3 4-614,-8-3 1,-1 2 613,1-7 0,1 2 0,-2-1 0,1 11 0,-2-1 0,3 0 0,-3-5 100,-4-1 0,-5-41 0,-7-13 0</inkml:trace>
  <inkml:trace contextRef="#ctx0" brushRef="#br1" timeOffset="-136720.74">20637 943 8191,'4'-6'0,"2"2"5063,34 4-5063,18 15 0,-22-7 0,0 2 0,24 14 2818,-27-7-2818,-23-2 429,0-4 1,-9 1 0,4-3 0</inkml:trace>
  <inkml:trace contextRef="#ctx0" brushRef="#br1" timeOffset="-136579.74">20925 720 24575,'5'-6'0,"-4"2"0,4 4 0</inkml:trace>
  <inkml:trace contextRef="#ctx0" brushRef="#br1" timeOffset="-136150.74">21064 843 8191,'0'26'0,"5"-9"5063,1-2-5063,14-15 0,0-20 0,12-9 2818,-4-7-2818,4 13 1719,-11 10-1719,-1 13 6784,-9 0-6784,9 11 0,-2 1 0,7 6 0,-3-7 0,-5-6 0,7-5 0,3-6 0,1 4 0,2-4 0,-1 15 0,-11-7 0,11 15 0,-16-10 0,4 4 0,-11-7 0,-2-4 0</inkml:trace>
  <inkml:trace contextRef="#ctx0" brushRef="#br1" timeOffset="-109386.73">27257 5615 24575,'-9'0'0,"-13"18"0,-3 6 0,-3 3 0,4-1 0,-1 0 0,-20 18 0,-2-1 0,10-16 0,0-1 0,-1 5 0,0-2 0,-18 2 0,30-13 0,65-22 0,10 7-1071,6-17 0,6-1 1071,-10 12 0,2 1 0,0-9 0,4-3 0,-1 2-153,-9 5 1,-1 3-1,-1-1 153,22-6 0,-6 0 0,3 0 0,-77 5 0,-41-4 0,-7-14-387,24 14 0,1-2 387,-20-15 956,16 16 0,-1-1-956,0-9 0,0 0 0,1 5 0,1 2 0,8-3 0,4 0 487,-6-8-487,15 22 0,-5-15 0,11 17 882,2 21-882,20 28 0,-1 0 0,2 5 0,0-10 0,1 2 0,0-1-530,4 11 0,-1-2 530,-6-1 0,1-7 0,12-3-6402,-14-17 6402,6-7 0,2-44 0,-13-10 0,4-4 0,4-9 0,0-1 0,-2 2 0,0 0 0,2-2-531,2-12 0,1-3 1,0 6 530,1 0 0,-1 7 0,-1 14 0,-4 10 675,-8 18-675,-6 34 0,3-23 0,-8 24 0</inkml:trace>
  <inkml:trace contextRef="#ctx0" brushRef="#br1" timeOffset="-93204.73">25652 3906 8191,'5'-6'0,"-4"6"5063,21 1-5063,-5 16 2818,20-5-2818,-3 11 859,-6-6 1,2 0-860,3 0 0,2-1 0,17 9 0,1-1 0,-16-12 0,0 0 3392,4 4 0,-4-3-3392,-6-11 0,-3 7 0,-11-5 0,-16-3 0,2 4 0,-12-5 0</inkml:trace>
  <inkml:trace contextRef="#ctx0" brushRef="#br1" timeOffset="-92918.73">26108 3588 8191,'9'0'0,"-2"1"5063,48 36-5063,-13-14 0,6 0 0,-1 1 0,6 2 0,-1-2 214,-4-3 0,0 0 0,1-2-214,-1-1 0,0 0 0,-2-2 0,4 1 0,-1-1 991,14-2 1,-1-3-992,-19-3 0,-1-2 2918,3 2 1,-5-5-2919,-13-12 0,-22 7 0,-5-7 0</inkml:trace>
  <inkml:trace contextRef="#ctx0" brushRef="#br1" timeOffset="-92580.73">26791 3137 8191,'20'9'0,"32"23"1305,-4 7 0,5 4-1305,-1-6 0,3 0 0,-12-9 0,0 0 0,0-2 0,8 3 0,2-3 755,-3-3 0,4-1 1,0 0-756,-6-2 0,0-2 0,2 0 0,8 1 0,2-1 0,-5-3 0,5-1 0,-6-3 0,-16-1 0,-7-10-400,-4-50 1,-22 38 0,-5-38 0</inkml:trace>
  <inkml:trace contextRef="#ctx0" brushRef="#br1" timeOffset="-92239.73">27411 2698 24575,'6'3'0,"36"29"0,3 15-2327,-5-9 0,3 2 2327,-6 0 0,2 3 0,2 3 0,3 6 0,1 1 0,-11-14 0,1 0 0,0 0 0,2 2 0,7 5 0,3 3 0,0-2 0,-2-3 0,2-1 0,-3-3 0,0-4 0,-6-6 0,1-2 0,-4-6 0,-3-5 0,0-4 710,1-3 0,-1-2-710,15 2 757,-1-17-757,-29-28 0,-8-13 0,-9 6 0,0 9 0</inkml:trace>
  <inkml:trace contextRef="#ctx0" brushRef="#br1" timeOffset="-91867.73">27908 2289 11755,'5'9'0,"22"14"1372,9 2 0,5 3-1372,1-1 0,3 1 0,-6-4 0,2 2 0,0-1 0,-4-2 0,0-1 0,2 4 0,1 3 0,3 4 0,0 1 0,-1 2 0,0 1 0,-1 2 0,1 1 0,0 1-271,-2-3 1,1 2-1,0 0 1,-1 0-1,-3-3 271,8 11 0,-2-2 0,-3-2 0,-4-6 0,-1-1 0,-5-6 2050,15 8-2050,-8-11 3094,-16-14-3094,-1-9 1380,-14-22-1380,-1-5 0,-5 1 0,0 4 0</inkml:trace>
  <inkml:trace contextRef="#ctx0" brushRef="#br1" timeOffset="-91520.73">28524 1785 9297,'32'-6'0,"19"31"2108,-10 0 0,3 6-2108,-1 6 0,3 6 0,-2 0 0,-6-3 0,0 0 0,0 1-97,7 7 1,2 1-1,-2-1 97,-8-9 0,-2 0 0,2 0 0,-2-2 0,2 2 0,0 0 0,1-1 429,0 1 0,1 0 0,0 0 0,0 0-429,5 3 0,2 1 0,-1-2 0,-4-2 0,-3-3 0,-3-2 0,-2-4 0,9 3 0,-10-8 0,-21-14 4431,-2-9-4431,-8-15 0,4 9 0,-5-13 0</inkml:trace>
  <inkml:trace contextRef="#ctx0" brushRef="#br1" timeOffset="-91203.73">29586 2004 9821,'39'9'0,"7"19"1805,-6-7 1,2 2-1806,-1 8 0,-1 3 0,-4-3 0,1 3 0,-4 0 0,1 2 0,1 2 0,2 4 0,0 1 0,-1 4 0,-6-3 0,-1 3 0,0 2 0,-1-3 0,8 9 0,-2-2 0,-3-1 0,-9-8 0,-3 0 0,-1-4 0,5 3 0,-4-7 0,-2-6 2794,2 1-2794,-11-11 424,6-6 0,-13-5 1,4-9-1</inkml:trace>
  <inkml:trace contextRef="#ctx0" brushRef="#br1" timeOffset="-88120.73">31328 3285 24575,'6'25'0,"10"31"0,-14-4 0,-2 7 0,3-11 0,1 3 0,0-1-1373,0-4 1,1-2-1,-2 0 1373,-2 21 0,1-5 0,4-25 0,-1-4 1271,-5 19-1271,0-24 673,0-16-673,0-11 0,0-22 0,0-36 0,0 7 0,0-7 0,0 10 0,0-3 0,0 1 28,0 5 0,0 2 1,0 0-29,0-20 0,0 5 0,0 21 0,0 2-167,0-6 0,0 2 167,0-13 0,0 4 0,0 44 0,0 18 0,-11 29 0,10 7 0,0 8 0,-11 5 0,1 3 148,9-17 0,2 0 0,-1-3-148,-5 3 0,1-7 0,5 7 342,0-51-342,0-37 0,0-12 0,-1 8 0,2-3 0,4 5 0,1 0 0,-5-9 0,1 2 0,10-14 0,-12 6 0,0 56 0,0 16 818,-6 16 1,-3 8-819,-1 15 0,-2 5 0,1-3 0,-2 4 0,0 0-298,1-5 0,0 0 0,1-3 0,0 7 0,1-7 0,-3 5 0</inkml:trace>
  <inkml:trace contextRef="#ctx0" brushRef="#br1" timeOffset="-87454.73">31054 4403 24575,'-5'47'0,"-1"-1"0,2-2 0,0 0 0,3 0 0,2-2 0,-1 11 0,0-21 0,5-26 0,10-1 0,-2-14 0,11 6 0,-17-11 0,2 17 0,0 35 0,-8-4 0,0 5 0,3 17 0,0 2 0,-3-12 0,-2-3 0,1-1 0,0-5 0,0-7 0,-5-6 0,-5-14 0,-6-5 0,4-5 0,3 0 0</inkml:trace>
  <inkml:trace contextRef="#ctx0" brushRef="#br1" timeOffset="-87219.73">31303 4600 24575,'15'-6'0,"-3"-4"0,8 9 0,-3-4 0,4 10 0,-4-4 0,2 10 0,-12-9 0,3 4 0</inkml:trace>
  <inkml:trace contextRef="#ctx0" brushRef="#br1" timeOffset="-86669.73">31301 4667 24575,'-15'17'0,"8"-8"0,-1 18 0,8-11 0,21 26 0,1 8 0,-3-22 0,0 1 0,6 23 0,-12-21 0,-25-10 0,-11-5 0,-17-10 0,13 0 0,2-6 0,15-4 0,4-2 0,1 0 0,5 1 0</inkml:trace>
  <inkml:trace contextRef="#ctx0" brushRef="#br1" timeOffset="-86472.73">31420 4548 8191,'23'-15'0,"-5"2"5063,10 3-5063,-2-2 2818,-4 5-2818,0-9 429,4-11 1,-16 13 0,5-6 0</inkml:trace>
  <inkml:trace contextRef="#ctx0" brushRef="#br1" timeOffset="-81889.73">32000 3484 24575,'0'15'0,"5"2"0,-4 0 0,4 3 0,0-13 0,-4 7 0,8-13 0,45-18 0,-7-8 0,6-4-1303,-8 8 1,2-1 0,0-1 1302,8-8 0,1-2 0,-1 1 0,-4 2 0,-2 0 0,1 0 0,0-2 0,0-1 0,0-1 0,-1-1 0,1 0 0,2-1 0,-4 7 0,2-1 0,1 1 0,-2 1-348,6-5 0,-2 2 0,1 1 348,3 3 0,0 2 0,-6 2 0,-11 0 0,-6 5 0,4 7 0,-41 7 0,6 13 0,-8-7 0,5 7 0</inkml:trace>
  <inkml:trace contextRef="#ctx0" brushRef="#br1" timeOffset="-64671.73">31822 3331 24575,'10'0'0,"5"0"0,2 4 0,4 2 0,-4 0 0,-2 4 0,-4-9 0,6 13 0,0-7 0,1 3 0,-3 0 0,10-9 0,-7 10 0,12-9 0,-2 4 0,4 0 0,23 4 0,-21-6 0,1 0 0,-1 1 0,1-2 0,2-2 0,-1-2 0,20 1 0,-16 0 0,1 0 0,14 0 0,-17 0 0,-3 0 0,-8 0 0,2 0 0,-13 0 0,13 0 0,3 0 0,5 0 0,3 0 0,-13 0 0,-1 5 0,-11-4 0,-4 4 0,4-5 0,1 6 0,0-4 0,-15 4 0,-11-19 0,-3 10 0,1-10 0</inkml:trace>
  <inkml:trace contextRef="#ctx0" brushRef="#br1" timeOffset="-62120.73">32586 1493 8191,'-5'-6'0,"4"-3"5063,-9 7-5063,9 2 2818,-9 2-2818,4 7 1719,-5 6-1719,-1 7 0,-3 30 0,7-5 3066,-2-15 0,1 1-3066,7 31 0,-8-13 0,-1 4 0,4 10 0,0 3 0,-2-13 0,-2 2 0,-1-2-821,-3 9 1,-1-3 820,7-6 0,-3-6 0,-18 7-28,21-13 0,0 3 28,-7-3 0,-2 3 0,0 13 0,2 1-473,7-15 0,0-3 473,-7 0 0,2-3 0,10 9 282,-10-15 1,-2 0-283,6 12 1602,-12 14-1602,9-31 59,6-4-59,2-13 1069,0-5-1069,4 8 0,-4-7 0,5-2 0,-5-11 0,4-10 0,-4 4 0,5 3 0</inkml:trace>
  <inkml:trace contextRef="#ctx0" brushRef="#br1" timeOffset="-61705.73">32027 3024 24575,'0'17'0,"0"3"0,0-4 0,0 29 0,9 15 0,-4-21 0,2 0 0,13 18 0,-8-17 0,2-33 0,-4 4 0,14-18 0,-1 5 0,9-21 0,15-21 0,-13 9 0,13-9 0,-27 25 0,0 2 0,-2 1 0,3-2 0,-8 7 0,-4 5 0</inkml:trace>
  <inkml:trace contextRef="#ctx0" brushRef="#br1" timeOffset="-60089.73">31788 1326 8191,'-6'-10'0,"-4"4"5063,9 15-5063,-4 20 0,4 15 0,2 6 0,-1-8 0,0 1 749,0 19 0,0 0-749,0-15 0,0-2 0,0 6 0,0-1 693,0-16 0,0-1-693,0 25 5965,0-39-5965,-6-39 0,5 1 0,-6-44-866,7-3 866,0 29 0,0-1 0,0-6 0,0-2 0,0-18 0,0-4 0,3 12 0,2-2 0,-2 2 0,-2 8 0,-1 1 0,2 1 0,6-1 0,2 0 0,-2 9 0,-4-1 1568,23 4-1568,-7 18 785,7-2-785,6 13 0,-11 18 0,0 1 985,-12 24-985,4 10 0,-12 12 0,-1-20 0,-2-1 0,-9 21 0,-9-3 0,2-26 0,-3-1 0,7-9 0,-7-8 0,13 2 0,-3 13 0,10 2 0,0 10 0,0-11 0,14-5 0,4-5 0,25-6 0,-5-6 0,-4-17 0,2-8 0,-5 0 0,-1-4 0,6-10 0,-2-2 0,6-12 0,-19 43 0,-21 24 0,5 15 0,7-6 0,-5-22 0,4 2 0</inkml:trace>
  <inkml:trace contextRef="#ctx0" brushRef="#br1" timeOffset="-59953.73">32288 933 9076,'-11'-6'0,"5"10"0,1-1 0,5 6 0</inkml:trace>
  <inkml:trace contextRef="#ctx0" brushRef="#br1" timeOffset="-59540.73">32534 1051 24575,'-11'0'0,"-5"10"0,4 2 0,-3 5 0,9-2 0,15-9 0,3-1 0,17-18 0,-7 10 0,-3-10 0,-4 38 0,1 6 0,-11 3 0,-2 4-565,2-1 1,-1 2 564,-3 6 0,-2 1 0,1-4 0,0 0 0,0-3 0,0-3 0,0 8 0,-13-17 0,9-27 0,-25-21 0,20-15 0,3-4 0,-12 4 0,12 3 0,0 0 0</inkml:trace>
  <inkml:trace contextRef="#ctx0" brushRef="#br1" timeOffset="-59020.73">32639 832 24575,'8'32'0,"-7"1"0,0 3 0,8 5 0,1 0 0,-6-1 0,0-3 0,8 12 0,-1-38 0,-5-7 0,9-10 0,-2-4 0,7-4 0,5-4 0,-6 11 0,9-2 0,-12 14 0,6-4 0,-5 4 0,10-14 0,-3-19 0,-8-5 0,-1-7 0,0-14 0,-3-6-698,-6 13 1,-2-2-1,-1 3 698,4-5 0,-3 8 0,-14 1 0,8 68 0,-4 8 0,2 4 0,3-5 0,2 2-840,-1 5 0,0 1 840,0-3 0,0-2 0,0 18 0,4-17 0,-2-23 0,2-14 0</inkml:trace>
  <inkml:trace contextRef="#ctx0" brushRef="#br1" timeOffset="-58870.73">33015 901 8191,'5'-17'0,"14"-5"5063,17-1-5063,5-1 0,7-1 0,-10 5 2818,-3-1-2818,-15 5 0,-6 4 0,-14 7 0</inkml:trace>
  <inkml:trace contextRef="#ctx0" brushRef="#br2" timeOffset="-46871.73">25909 8290 8191,'-5'-12'0,"4"17"5063,1 3-5063,1 26 2818,4 17-2818,0-13 0,0 2 0,-4 3 0,1 1 393,3 6 1,-1-1-394,-3-7 0,-2-1 0,1 5 0,0 0 0,0-1 0,0 2 1891,0-3 1,0 4 0,0 0-1892,0-3 0,0 0 0,0 1 0,0 12 0,0 1 0,0-3-804,0 8 1,0-5 803,0-5 0,0-2 0,0-11 0,0 0 0,0 8 0,0 2 0,0 2 0,0-1 0,0 1 0,0-2 0,0-3 0,0-4 0,0 8 1229,0-7-1229,0-29 634,0-1-634,0-4 1785,10-5-1785,1-1 0,27-5 0,28 0 0,-24-4 0,4-2 0,17 0 0,2-1-265,-16-5 0,0 0 265,-1 3 0,3 1 0,-3 0 0,10-5 0,1 1 0,-8 3 0,2 0 0,-2 1 0,8 1 0,-3 1-621,-2 0 0,-2 1 621,-15-1 0,-1 1 0,1 4 0,0-1 0,0-3 0,0-1 0,-1 0 0,1 1 0,3 4 0,2 0-222,18-11 1,4 1 221,-20 9 0,0 2 0,3-1 0,12-6 0,3-2 0,-2 2-275,-14 5 1,-3 2 0,2-1 274,10-5 0,1-3 0,-2 1 0,8 2 0,1-1 0,-8-1 0,4-2 0,-2 2 0,-6 3 0,0 2 0,-2-3-761,-2-1 0,0-2 1,-2 2 760,10 5 0,-2 1 0,-11-4 0,-3-1 159,-2 0 1,0 1-160,-1 3 0,2 1 166,14-4 0,2-1-166,-2 1 0,3 0 0,-8 1 0,4-1 0,-4 1 0,2-2 0,1-1 0,14-3 0,1-1 0,-13 4 0,0 1 0,-9-1 0,2-1 0,-1 0-388,22-4 1,-3 1 387,-14-1 0,-3 1 0,-4 4 0,-3 2 0,9-5 2722,-2 1-2722,-15 7 789,2-13-789,-11 14 51,-1-5-51,-6 1 1882,1 4-1882,-5-9 0,4 9 0,-9-9 0,4 9 0,-9-13 0,9 12 0,-9-17 0,4 12 0,1-29 0,-5-10 0,2 9 0,0-2 0,-2 5 0,-2-2 0,-3-15 0,-2-3 0,-1-1 0,0-3-493,3 1 0,-1-5 0,1-1 493,0-2 0,0-2 0,1 2-1316,2 4 0,1 1 0,1 3 1316,-1 7 0,0 1 0,0 5 0,0 1 0,0 4 0,0-26 0,0 24 0,-6 4 0,4 20 1171,-9 6-1171,5 2 4256,-10 8-4256,4-4 0,-8 5 0,-4 0 0,-14 0 0,-10 10 0,-16-8 0,6 8 0,8-9 0,-4-2-2230,-11 1 0,-1 0 2230,21 0 0,0 0 0,-2 0 0,-6 0 0,-1 0 0,3 0-544,-8 0 1,-2 0 543,15 0 0,-4 0 0,-2 0 0,0 0 0,1 0 0,0-1 0,-2 1 0,-2 1-918,-3 1 0,-4 1 0,-2 0 0,2 0 0,3-1 918,-1-1 0,3-1 0,0 0 0,1 3 0,-4 2 0,-1 3 0,2 0 0,2-3-660,-2-4 1,3-1 0,0 2 659,1 6 0,0 3 0,0-3 0,-1-6 0,-1-3 0,-2 3 0,3 3 0,-4 2 0,0 1 0,0-2 268,3-1 1,0-1 0,0 0 0,-2-1-269,3 1 0,-1-1 0,-2 0 0,3 1 0,3-1-272,-13 2 0,4 0 1,1-2 271,4-2 0,1-2 0,5 1 0,0 0 0,0 0 1133,1 0 0,-4 0 1,0 0-1134,5-1 0,2 1 0,-3 1 0,-13 2 0,-3 1 0,5 0 926,0-3 0,5 0-926,5 4 0,6 1 0,6 0 1843,11-4-1843,12 4 2738,1-6-2738,8 5 656,-6-4-656,5 4 341,4-14 1,1 6-1,9-6 1</inkml:trace>
  <inkml:trace contextRef="#ctx0" brushRef="#br2" timeOffset="-40289.74">25043 10384 24575,'0'34'0,"0"9"0,0 5 0,4-2 0,3 5 0,-1-2 0,0 1-641,1 3 0,0-2 641,-1-8 0,-2-5 0,-4 0 313,5-14-313,-4-9 0,4-18 0,-12-3 0,-4-48 0,1 21 0,1-3 0,3-16 0,0 0 0,-5 7 0,2 2 178,7 2 0,1 1-178,-9-16 0,12 20 0,5-1 0,15-22 0,1 6 0,4 23 0,-11 24 0,-6 6 613,1 6-613,-5 17 0,7 3 0,-11 12 0,7 25 0,-15-9 0,4 3 0,-19-9 0,11-24 0,-16 7 0,13-14 0,2-2 0,1 1 0,9 5 0,-4 1 0,5 3 0,5-9 0,1-1 0,5-9 0,13 5 0,19-9 0,4-11 0,12-10 0,-14-14 0,0-15 0,-15 12 0,-3 8 0,-21 24 0,12 24 0,-3 10 0,10-8 0,-5 3 0,-10-19 0,-5-2 0</inkml:trace>
  <inkml:trace contextRef="#ctx0" brushRef="#br2" timeOffset="-40121.74">25414 10284 24575,'-6'-6'0,"1"1"0</inkml:trace>
  <inkml:trace contextRef="#ctx0" brushRef="#br2" timeOffset="-39639.74">25590 10456 24575,'-11'0'0,"-4"6"0,8 1 0,-15 13 0,19 5 0,-10 1 0,13-2 0,5-14 0,14-22 0,-6 3 0,11-10 0,-18 10 0,4 8 0,-3 22 0,9 43 0,-6-6 0,0 6 0,-4-1 0,0 0-825,1 2 1,-3-3 824,-3-19 0,-2-5 0,1 10 0,0-16 0,-5-17 0,-1-9 0,-20-16 0,10-3 0,-4-13 0,0-7 1649,0-28-1649,4 17 0,2 1 0,2-7 0,4 16 0</inkml:trace>
  <inkml:trace contextRef="#ctx0" brushRef="#br2" timeOffset="-39105.74">25612 10222 24575,'19'24'0,"-11"13"0,21 15-1215,-21-16 0,0 2 1215,6-1 0,2 1 0,0 9 0,1-3 0,4 8 776,8-2-776,-16-39 401,2-10-401,0-13 0,-3-4 0,12 2 1253,-2 22-1253,1 5 0,6 13 0,-10-11 0,6-7 0,-4-19 0,6-30 0,-15 0 0,-3-7 0,-3-3 0,-5 10 0,-2 1 0,1 0 0,0 5 0,0 6 0,11 62 0,-8 29 0,13-25 0,2 2 0,-4 19 0,0-1 0,7-18 0,1-3 0,-8 6 0,-3-5 0,3-15 0</inkml:trace>
  <inkml:trace contextRef="#ctx0" brushRef="#br2" timeOffset="-38940.74">26268 10606 15554,'22'-25'0,"33"-9"1321,-25 14 0,1 0-1321,3 1 0,-3 3 0,-3 0 0,-18 10 0</inkml:trace>
  <inkml:trace contextRef="#ctx0" brushRef="#br2" timeOffset="-24138.73">32117 3574 8191,'0'-30'0,"0"6"5063,0 22-5063,-7 27 2818,6 25-2818,-2-16 0,0 2 0,2 3 0,2-2 0,-1 15 1719,0-7-1719,0-29 6784,0-1-6784,0-23 0,-6-16 0,4-14 0,-13-9 0,13 0 0,-6-10 0,8 10 0,0 4 0,0 37 0,0 30 0,0 10 0,0 5 0,0-3 0,0 1-520,0 12 0,0 1 520,0-13 0,0-1 0,0 30-286,0-18 286,0-16 0,0-17 0,0-18 0,0-21 0,0-41 0,0 1 246,0 27 0,0 1-246,0-18 293,0 14-293,0 1 0,0 6 0,0 11 0,0 20 0,8 38 0,-6 13 0,3-13 0,-1 1 0,-4 0 0,0-1 0,0 16 541,0-1-541,0-28 0,0-34 0,0-22 0,0-27 0,0 27 0,0-1 0,0-32 0,0 18 0,0 2 0,0 16 0,0 6 0,0 8 0,0 19 0,0 12 0,-5 16 0,-1 9 0,4 11 0,1 3 0,-4 5 0,-1-1 0,6-9 0,0-5 0,0 5 0,0-34 0,0-9 0,0-1 0</inkml:trace>
  <inkml:trace contextRef="#ctx0" brushRef="#br2" timeOffset="-21639.73">31583 3664 24575,'0'-11'0,"5"5"0,10-4 0,8-11 0,12 3 0,4-19 0,8 10-621,-17 6 1,1 0 620,3-1 0,0 0 0,0 0 0,1 0 0,7-5 0,-1 3 0,8-1 0,5 0 0,-37 37 0,-8 1 0,-9 7 0,0-11 0</inkml:trace>
  <inkml:trace contextRef="#ctx0" brushRef="#br2" timeOffset="-21290.73">31956 3704 11847,'3'-6'0,"0"5"4848,37-27-4848,14-1 0,-19 8 0,3-1 875,2 1 1,2-2-876,14-11 0,-1 1-27,-14 11 1,1 0 26,14-13 0,-2 3 0,4 3 3643,-7 4-3643,-26 10 0,-16 17 0,-6-5 0,-9 12 0</inkml:trace>
  <inkml:trace contextRef="#ctx0" brushRef="#br2" timeOffset="-20955.73">32258 3904 24575,'26'-27'0,"1"2"0,-11 12 0,30-12 0,-10 10 0,3-1 0,-3-2 0,1-1-429,9 1 0,-3 1 429,5-9 211,7 6-211,-22 4 0,-4 6 0,-20 6 0</inkml:trace>
  <inkml:trace contextRef="#ctx0" brushRef="#br2" timeOffset="-20756.73">32658 3772 24575,'17'-15'0,"-3"2"0,18-10 0,-3 5 0,8-11 0,19-1 0,-28 11 0,6 2 0</inkml:trace>
  <inkml:trace contextRef="#ctx0" brushRef="#br2" timeOffset="13980.27">25455 8500 24575,'-7'15'0,"6"1"0,-25 10 0,6 12 0,-2-11 0,-3 2-1184,1 4 1,-2 2 1183,-6 8 0,-4 2 0,-2-4 0,-3 3 0,1-3 0,-7 7 0,1-2 0,6-9 0,-1 2 0,5-6 0,7-8 0,3-2 564,-15 15-564,30-21 0,11-4 0,56-23 0,-1-4-350,-12 2 0,4-1 350,15-5 0,-2-1 86,-16 5 0,-2 1-86,16-6 0,-1 2 0,7 3 0,-24-2 0,-8 15 0,-13-6 0,-17 7 0,-3-6 708,-32 5-708,-25-14 0,14-1 0,-1-2 0,5 4 0,0-3-279,-4-10 1,3-4 278,13 8 0,2-1 0,-2-4 0,1 0 0,5-2 0,2 1 0,-16-19 0,13 15 0,11 13 0,16 36 0,14 29 0,9 16 0,-9-17 0,2 5 0,1 2 0,-1-1-532,1 1 0,0 1 0,0 0 1,0 0 531,2 1 0,1 1 0,-1-3 0,-2-4 0,8 12 0,-3-8 0,-7-16 0,-1-5 0,11 9 0,-22-55 0,-13-24 0,6 2 0,-3-3-164,-9 5 1,-3-4 163,8-7 0,2-6 0,0-1-809,-2 0 0,0-1 0,2-1 809,3-1 0,2-2 0,1 3 0,-2 6 0,1 2 0,4 6 0,9 5 0,0 7 0,-9-9 0,24 4 0,-25 17 0,14 4 0,-15 10 0,2 4 0</inkml:trace>
  <inkml:trace contextRef="#ctx0" brushRef="#br2" timeOffset="15413.27">28678 9592 8191,'4'0'0,"7"-5"5063,32-18-5063,-8 8 0,1 0 0,23-11 0,-20 7 0,-4 3 0,-4 12 2818,1-15-2818,-27 26 0,3-9 0,-14 11 0</inkml:trace>
  <inkml:trace contextRef="#ctx0" brushRef="#br2" timeOffset="15727.27">28733 9781 24575,'16'-8'0,"1"-7"0,6 13 0,24-27 0,1 11 0,4-11 0,-24 14 0,-12 4 0,-1 10 0,-8-8 0,2 7 0,-9-2 0</inkml:trace>
  <inkml:trace contextRef="#ctx0" brushRef="#br2" timeOffset="38161.26">690 6241 8191,'0'3'0,"0"-1"5063,0 18-5063,0 12 0,0 16 0,0-14 0,0 5 0,0 22 0,0 3 0,0-5 0,0 0 1005,0-1 0,0-3-1005,0-13 0,0-5 1828,0-2-1828,0-10 6438,0-5-6438,0-23 0,0 5 0,0-11 0</inkml:trace>
  <inkml:trace contextRef="#ctx0" brushRef="#br2" timeOffset="38507.26">653 6744 24575,'15'0'0,"3"-14"0,23-11 0,-3-14-921,-13 16 0,-1 0 921,6-11 595,-5 7-595,-16 12 0,0 60 0,-19-12 0,8 6 0,1 4 152,-4-6 0,0-1-152,5 17 0,5-2 0,-4-27 0,4-18 0,-5-1 0</inkml:trace>
  <inkml:trace contextRef="#ctx0" brushRef="#br2" timeOffset="38829.26">971 6854 24575,'6'5'0,"3"-4"0,-3 4 0,5-5 0,4-6 0,-8 0 0,-3-2 0,-10 3 0,0 10 0,-3-4 0,8 9 0,-4-9 0,5 4 0</inkml:trace>
  <inkml:trace contextRef="#ctx0" brushRef="#br2" timeOffset="39041.26">1358 6539 24575,'0'11'0,"0"-2"0</inkml:trace>
  <inkml:trace contextRef="#ctx0" brushRef="#br2" timeOffset="39209.26">1367 6805 24575,'0'-6'0,"0"2"0</inkml:trace>
  <inkml:trace contextRef="#ctx0" brushRef="#br2" timeOffset="40161.26">1806 6776 24575,'6'-16'0,"-5"4"0,14-4 0,0-9 0,12-12 0,-12-4 0,10-15 0,-23 8 0,4 8 0,-2-1 0,-4-10 0,0 30 0,-11 48 0,8 30 0,4 8 0,-1-22 0,1-3 0,4 10 0,3-6 0,12-8 0,0-31 0,-4 0 0,21-30 0,3-27 0,-19 14 0,-2-2 0,8-20 0,-18 34 0,-27 66 0,15 14 0,2 8 0,-9 2 0,3 1-580,9-2 0,4-3 580,-3-17 0,2-8 0,5-10 0,5-15 0,-3-5 0,-1-5 0,-2 0 0</inkml:trace>
  <inkml:trace contextRef="#ctx0" brushRef="#br2" timeOffset="40711.26">2564 6372 24575,'9'13'0,"-1"-7"0,28 6 0,1-10 0,13 12 0,-11-12 0,-15 7 0,-9-5 0,-9 12 0,-20 14 0,-30 19 0,11-19 0,-3-1 0,3-6 0,-1 0 0,1 0 0,4-2 0,2-5 0,3 2 0,9 5 0,9-14 0,-3 8 0</inkml:trace>
  <inkml:trace contextRef="#ctx0" brushRef="#br2" timeOffset="40943.26">2470 6915 24575,'16'0'0,"4"0"0,7-15 0,4 11 0,10-20 0,14 22 0,-21-7 0,-1 0 0,26 1 0,-9-3 0,-35 7 0,-10 4 0</inkml:trace>
  <inkml:trace contextRef="#ctx0" brushRef="#br2" timeOffset="41358.26">3240 6278 24575,'-6'23'0,"-2"8"0,1 5 0,0 11 0,2 3 0,-2-6 0,1 0 0,1-4 0,5-7 0,15-13 0,8-29 0,6-4 0,-6-6 0,-11 39 0,-8 39 0,-3-16 0,-2 2 0,1-6 0,0-1 0,7 17 0,-6-31 0,5-14 0,-6-5 0</inkml:trace>
  <inkml:trace contextRef="#ctx0" brushRef="#br2" timeOffset="41595.26">3476 6566 24575,'6'11'0,"3"0"0,-7-1 0,7 1 0,-8 0 0,4 13 0,-5 4 0,-5-1 0,4-3 0,-21-9 0,13-3 0,-18-8 0,20 0 0,-3-9 0</inkml:trace>
  <inkml:trace contextRef="#ctx0" brushRef="#br2" timeOffset="41759.26">3792 6295 24575,'40'-24'0,"9"-5"0,-21 17 0,5-12 0,-22 22 0,2-12 0,-7 13 0,-2-4 0</inkml:trace>
  <inkml:trace contextRef="#ctx0" brushRef="#br2" timeOffset="42759.27">632 8082 24575,'-6'-1'0,"1"31"0,-1 7 0,1 5 0,3-5 0,1 1-844,-5 15 1,1-1 843,5 5 0,0-1 0,0-17 546,-6-6-546,5-16 0,-6-2 0,7-10 0</inkml:trace>
  <inkml:trace contextRef="#ctx0" brushRef="#br2" timeOffset="43060.27">624 8536 8191,'24'-26'0,"22"-14"3750,1 0-3750,-17 14 0,-2-1 2957,-3-8-2957,1-14 0,-15 9 0,5 2 1873,-14 51-1873,-7 51 0,4-16 0,-1 3 0,-3 10 0,-1-2 0,6-19 0,0-3 0,0 18 1569,0-31 1,0-13 0,0-7 0</inkml:trace>
  <inkml:trace contextRef="#ctx0" brushRef="#br2" timeOffset="43458.27">1020 8685 8191,'0'-15'0,"4"3"5063,-2-3-5063,-7 0 2818,-7 8-2818,-5 7 1719,5 11-1719,-6 13 6784,14 22-6784,-4-11 0,19 8 0,5-28 0,5-10 0,0-5 0,-1-7 0,1 6 0,-5-5 0,-1 6 0,-9 14 0,-1-6 0,-5 16 0,5-17 0,-4 2 0,4-9 0</inkml:trace>
  <inkml:trace contextRef="#ctx0" brushRef="#br2" timeOffset="43628.27">1350 8293 24575,'-11'5'0,"5"-4"0,1 4 0</inkml:trace>
  <inkml:trace contextRef="#ctx0" brushRef="#br2" timeOffset="43810.27">1324 8796 24575,'4'-6'0,"-2"-8"0,2 7 0,-4-3 0,0 5 0</inkml:trace>
  <inkml:trace contextRef="#ctx0" brushRef="#br2" timeOffset="44908.27">2002 8483 24575,'16'-33'0,"14"-12"0,-12 4 0,-1-4 0,-4 6 0,0 1-881,7-12 0,-3 1 881,-13-17 0,17 22 570,-29 76-570,-1 10 145,3 7 1,-1 2-146,-4 4 0,20-12 0,3-27 901,9-16-901,0-8 0,3-12 0,16-22 0,-14 7 0,3 3 0,-23 37 0,-4 26 0,-4 12 0,-3 2 0,-1 1-265,5 3 1,-1-1 264,-4-10 0,1-5 0,10-9 0,-4-9 0,9-18 0,-9 5 0,4-11 0</inkml:trace>
  <inkml:trace contextRef="#ctx0" brushRef="#br2" timeOffset="45526.27">2903 8084 24575,'-13'24'0,"-3"1"0,-24 13 0,-10 4 0,11-10 0,-1 1 0,-8 8 0,1-3 0,-8 0 0,40-23 0,19-8-6784,23 16 6784,15 0 0,19-6-195,-32 2 1,0-2 194,28-11-21,-27 9 1,-1 0 20,7-13 0,-4 11 0,-21-11 1642,-5-7 1,-1 3 0,-5-7 0</inkml:trace>
  <inkml:trace contextRef="#ctx0" brushRef="#br2" timeOffset="46026.27">3181 8135 24575,'0'15'0,"-8"34"0,2-15 0,0 1 0,-5 28 0,1-2 0,10-44 0,9-1 0,7-10 0,33-15 0,-9-3 0,18-13 0,-27 14 0,-12-3 0,-5 13 0,-13 10 0,4 12 0,-5 14 0,-9 3 0,7 0 0,-6-7 0,8-3 0,0-12 0,0-1 0,4-9 0,-2-1 0,2-5 0</inkml:trace>
  <inkml:trace contextRef="#ctx0" brushRef="#br2" timeOffset="46277.27">3708 8180 24575,'0'63'0,"0"-25"0,0 2 0,0 3 0,0 1-807,0 2 1,0-2 806,0 22 0,0-10 0,0-18 523,0-14-523,-5-14 267,-5-5-267,-6-22 0,5-4 0,2 0 0,9 4 0</inkml:trace>
  <inkml:trace contextRef="#ctx0" brushRef="#br2" timeOffset="46459.27">4076 8042 24575,'48'-14'0,"0"0"0,-2-10 0,-1 2 0,-12 14 0,-2 0 0,18-29 0,-36 25 0,-6 1 0,0 2 0</inkml:trace>
  <inkml:trace contextRef="#ctx0" brushRef="#br2" timeOffset="55510.27">1992 9449 8191,'13'0'0,"4"0"5022,30-10-5022,9-3 0,2-7 0,7-3-649,-16 8 1,2 2-1,1-2 649,2-1 0,1-1 0,-1 2 0,-6 4 0,1 3 0,-4-1 728,7-3 1,-6 2-729,7 8 4274,-4-8-4274,-34 10 7,-29 20 0,14-15 1,-20 15-1</inkml:trace>
  <inkml:trace contextRef="#ctx0" brushRef="#br2" timeOffset="55778.27">2217 9695 24575,'58'-28'0,"-26"13"0,1 1 0,3-1 0,2 0-1305,3 2 1,1-1 1304,3-2 0,2 0 415,8 3 0,-2 0-415,-14 1 0,-4 3 107,14 9 1,-34-3-1,-28 16 1</inkml:trace>
  <inkml:trace contextRef="#ctx0" brushRef="#br2" timeOffset="57026.27">345 13401 24575,'11'5'0,"17"-4"0,-9 4 0,47 5 0,-29-9 0,3 0 0,6 2 0,4 1 0,0-1-1695,14-2 0,0-2 1695,-14 1 0,1 0 0,-1 0 0,9 0 0,-1 0 0,1 0 0,1 0 0,-16 0 0,0 0 0,4 0 0,4 0 0,4 0 0,3 0 0,0 0 0,3 0 0,1 0 0,2 0 0,1 0 0,-3 0 0,2 0 0,1 0 0,-1 0 0,-3 0-1136,1 1 1,-2-1 0,-2 0 0,0-1 1135,-5-1 0,0-2 0,-3 0 0,-2 1 0,-2 2 0,-3 1 0,2-2-293,2-3 1,2-2-1,2 0 1,0 0 292,3 3 0,0 0 0,2 1 0,1-2 0,-3 0 0,2-1 0,0 0 0,1 0 0,-2 1-682,6 0 0,-2 2 0,0-1 0,0-1 682,-3-1 0,-1-2 0,-1 1 0,-1 2 0,5 4 0,-3 1 0,0-2 0,-1-6 0,-1-3 0,0 3 0,-2 6 0,-1 3 0,2-3 0,10-6 0,3-2 0,-1 2 278,-7 6 1,-1 3-1,0-3-278,1-5 0,-1-2 0,-4 3 0,-1 4 0,-8 1 4031,4-9-4031,-47 10 0,-39 0 0,-26 0 101,9 0 1,-1 0 0,-7 0 0,7 0 0</inkml:trace>
  <inkml:trace contextRef="#ctx0" brushRef="#br2" timeOffset="58857.27">355 13044 24575,'10'11'0,"-3"0"0,13-6 0,-13 5 0,11-9 0,-11 4 0,8-5 0,5 0 0,6-6 0,5-8 0,0 4 0,-1-22 0,-8 20 0,4-15 0,7 0 0,-5 4 0,12-19 0,1-2 0,-7 5 0,8-2 0,-6 10 0,7-11 0,-17 16 0,2-2 0,3-9 0,0 0-421,-5 6 1,-2-1 420,1-1 0,-2 2 0,11-14 0,-1-5 0,1 4-185,-10 7 0,0-2 185,0 4 0,-2 0 0,1-2 0,-2 1 0,11-18 0,-16 28 0,0-1 0,-2 7 0,9-19 0,-7 17 0,4-10 0,4-11 0,2 7 0,-9 9 0,1-1 825,16-14-825,3-3 0,-5 3 0,-4 8 386,-8 7-386,-6 8 0,6-3 0,2-1 0,3 3 0,7-1 0,15-2 0,13-5 0,-28 12 0,0 2 0,17-5 0,-13-4 0,-6 22 0,21-19 0,-19 15 0,3 2 0,0-1 0,0 1 0,0-1 0,-3 2 0,8 4 0,-11 0 0,-8 0 0,-1 6 0,1-4 0,16 10 0,16 4 0,2 9 0,-4 0 0,-24-4 0,-7-4 0,5 17 0,-5-8 0,12 22 0,-16-26 0,3 8 0,-5-10 0,2 9 0,1 1 0,10 25 0,-4-4-1088,5 6 1088,-7-11 0,-2-8 0,-9 0 0,14 20 0,-15-23 0,0 1 0,7 9 0,2 0-451,-1-4 1,-1-2 450,-1-1 0,-1-3 0,13 21 0,-4 0 0,-1 0 0,-8-23 0,1-1 0,14 28 0,-13-30 0,1-2 0,6 12 1037,0-13-1037,-5-11 0,2-2 0,1 0 952,8 6-952,3 1 0,25 11 0,-13-7 0,11 3 0,-17-18 0,-4 0 0,3-1 0,2-3 0,1 0 0,9 0 0,-2 0 0,-12 0 0,-2-2 0,12-4 0,-29 0 0,-6-17 0,-5 4 0,-5-6 0,0 9 0</inkml:trace>
  <inkml:trace contextRef="#ctx0" brushRef="#br2" timeOffset="59725.27">985 12734 24575,'0'-11'0,"0"10"0,0 23 0,0 31 0,0-3 0,0 2 0,0-10 0,0-1-527,0 9 0,0-3 527,0 9 129,-4-16 0,-2 1-129,5-6 0,0 1 0,-4 7 0,0-2 0,0 4 0,4-12 0,-4-23 0,-8-21 0,5 7 0,-7-14 0,10 13 0</inkml:trace>
  <inkml:trace contextRef="#ctx0" brushRef="#br2" timeOffset="60124.27">547 13205 24575,'28'30'0,"0"7"0,-12-7 0,10 17 0,-1-1 0,-8-10 0,1-8 0,-17-27 0,4 3 0,-5-9 0</inkml:trace>
  <inkml:trace contextRef="#ctx0" brushRef="#br2" timeOffset="60380.27">698 13109 8191,'15'23'0,"-5"-12"4757,19 42-4757,-20-29 2856,13 6-2856,-15-10 1756,3-6-1756,0 1 0,-9-9 0,4-1 0</inkml:trace>
  <inkml:trace contextRef="#ctx0" brushRef="#br2" timeOffset="63244.27">390 12297 24575,'17'42'0,"-7"11"0,6-13-1232,-15-6 0,0 4 1232,10 2 0,0 4 0,-5 1 0,-2 4 0,1-1-57,8 17 1,-1-1 56,-5 3 0,0-5 0,1-24 0,-1-7 612,-6 1-612,4-31 0,-18-10 0,1-16 0,-3 8 0,7 0 0</inkml:trace>
  <inkml:trace contextRef="#ctx0" brushRef="#br2" timeOffset="63724.27">246 12390 11991,'0'-23'0,"13"1"3413,7-32-3413,7 8 960,-12 14 1,-1-2-961,9-22 1527,-5-1-1527,-6 40 3970,-6 11-3970,2 50 1131,0-2-1131,20 6 622,-13-26-622,9 1 0,-14-22 0,1 4 0,0-10 0,-5 4 0,-1-4 0</inkml:trace>
  <inkml:trace contextRef="#ctx0" brushRef="#br2" timeOffset="64157.27">571 11394 8191,'-5'-12'0,"4"29"5063,-12 32-5063,11-15 0,1 2 0,-3-1 0,0-2 2818,4 14-2818,0-19 1719,14-5-1719,-1-7 6784,8-4-6784,-6-7 0,1-10 0,-3-5 0,-2 3 0,-5-2 0</inkml:trace>
  <inkml:trace contextRef="#ctx0" brushRef="#br2" timeOffset="64559.27">672 11423 24575,'15'0'0,"7"26"0,-4-10 0,5 21 0,-10-16 0,8 12 0,-12-9 0,4 5 0,-18-18 0,4-37 0,-4-7 0,20-29 0,-2 6 0,13 8 0,-4 14 0,-7 16 0,1 13 0,-1 20 0,-8-7 0,7 14 0,-13-12 0,9 6 0,-9-9 0,4 3 0</inkml:trace>
  <inkml:trace contextRef="#ctx0" brushRef="#br2" timeOffset="64728.27">1040 11209 8191,'-11'-6'0,"5"1"0,1 5 0</inkml:trace>
  <inkml:trace contextRef="#ctx0" brushRef="#br2" timeOffset="64992.27">1090 10967 11736,'6'3'0,"-4"4"4869,12 21-4869,-7 4 0,-1 7 0,6 15 0,-1 5 324,-4 1 0,0-1-324,3-6 0,-2-5 0,-7 6 384,5-38 1,-6-6 0,0-5 0</inkml:trace>
  <inkml:trace contextRef="#ctx0" brushRef="#br2" timeOffset="65226.27">1127 11298 8191,'0'-11'0,"20"-10"5063,-6 13-5063,21-20 2818,-4 25-2818,-9-10 1719,12 55-1719,-17 2 0,0 16 6784,-9-19-6784,-3-26 0,-4-9 0,4-1 0</inkml:trace>
  <inkml:trace contextRef="#ctx0" brushRef="#br2" timeOffset="65357.27">1369 11246 8191,'-5'-11'0,"4"5"0,-4 1 0</inkml:trace>
  <inkml:trace contextRef="#ctx0" brushRef="#br2" timeOffset="66040.27">1464 11211 24575,'4'16'0,"7"0"0,0-10 0,5 1 0,8-7 0,-10-5 0,10 3 0,-13-16 0,-5 9 0,-6-6 0,-2 6 0,-16 7 0,9 7 0,-11 2 0,14 8 0,6-9 0,2 3 0,24-7 0,-11 2 0,14-4 0,-9 0 0,-8 0 0,7 0 0,-3 5 0,5-4 0,-5 4 0,0-5 0,-5 0 0,-1 0 0,3-9 0,6-11 0,5-23 0,-15 8 0,-2-4 0,2 2 0,-3-1-492,-5-7 1,-2 0 491,2 7 0,-2 2 0,-7-27 0,-4 20 0,-3 20 0,-2 32 0,11 12 0,0 30 0,6 6 0,-1-8 0,2 1 0,6-16 0,1-1 0,-5 4 0,3-3 0,26 4 0,-13-25 983,8 8-983,1-19 0,-15 4 0,4-6 0</inkml:trace>
  <inkml:trace contextRef="#ctx0" brushRef="#br2" timeOffset="72823.27">13353 4415 24575,'-3'-6'0,"-4"1"0,-14 5 0,5 0 0,-4 0 0,8 0 0,-8 5 0,3 1 0,0 5 0,2-5 0,-4 11 0,6-14 0,-7 19 0,4-10 0,-2 9 0,-3 2 0,4-6 0,7 0 0,-4-5 0,11 3 0,-19 6 0,6 9 0,0-3 0,-2 7 0,16-17 0,-4 8 0,6-9 0,-5 0 0,4 3 0,-4 2 0,5 6 0,0 4 0,0-5 0,6 0 0,-4 2 0,10 4 0,4 15 0,0-13 0,0-1 0,-5-18 0,-10-4 0,13 1 0,-3 5 0,10 3 0,-10-2 0,7 0 0,-16-7 0,25-3 0,-15 13 0,12-16 0,-8 21 0,0-19 0,-3 3 0,3 0 0,-1-9 0,-3 4 0,4-1 0,-6-2 0,5 2 0,-3-4 0,12 0 0,-1 0 0,-1-4 0,-2 2 0,-10-2 0,1-1 0,4-3 0,-3 2 0,7-9 0,-1-1 0,-1-2 0,0-2 0,-7 9 0,6-4 0,3-11 0,6-6 0,3-13 0,-13 12 0,7-8 0,-20 10 0,15-24 0,-15 3 0,6 18 0,1 1 0,-7-8 0,6 3 0,-8 17 0,-12-12 0,2 0 0,-17-15 0,18 15 0,-19-11 0,18 20 0,-12-7 0,9 15 0,-4-4 0,5 8 0,-3-4 0,-1 5 0,3-4 0,-3 8 0,3-7 0,-2 13 0,-9-4 0,5 5 0,1 0 0,13 0 0</inkml:trace>
  <inkml:trace contextRef="#ctx0" brushRef="#br2" timeOffset="74423.27">15069 4412 8191,'-11'0'0,"-4"0"5023,-6 0-5023,4 0 2823,-3 0-2823,4 0 1724,0 6-1724,-13-4 6769,6 10-6769,-14-4 45,1 12-45,-3-2 0,8-3 0,6 11 0,14-17 0,-4 14 0,4-12 0,0 5 0,-10 6 0,12 1 0,-23 2 0,28-9 0,-22 0 0,17 0 0,-10 14 0,5 3 0,4 2 0,-3-5 0,12-10 0,-11 10 0,10-7 0,-4 11 0,6-16 0,0 2 0,0-9 0,0 4 0,0 2 0,6 9 0,0 1 0,2-5 0,1-2 0,-8-10 0,13 3 0,-11-2 0,15 7 0,-7-5 0,1 4 0,6-9 0,-16 6 0,16-12 0,-16 16 0,17-16 0,-7 12 0,9-13 0,0 9 0,-4-9 0,-2 4 0,-4-5 0,9-6 0,-2 0 0,8-7 0,-5 3 0,-3-6 0,4 0 0,-2-4 0,3-2 0,1-3 0,-3-5 0,0-5 0,-4 4 0,6-18 0,1-5 0,-8-2 0,8-2 0,-22 28 0,12 1 0,-12 9 0,4-1 0,0 1 0,-4-2 0,4 1 0,-6 4 0,0-10 0,0 13 0,0-9 0,-6-2 0,4 6 0,-10-11 0,10 14 0,-10-4 0,10 4 0,-9 4 0,10-6 0,-10 7 0,5-6 0,-7-2 0,6 12 0,1-2 0</inkml:trace>
  <inkml:trace contextRef="#ctx0" brushRef="#br3" timeOffset="84422.27">33482 1592 24575,'0'-17'0,"-5"7"0,-5 22 0,-3 2 0,-12 25 0,6-11 0,-1 2 0,-6 10 0,-1 1 0,1 0 0,0 0-448,1 1 1,1-3 447,-9 17 0,9-17 0,-1 3 0,-1 0 0,0 3 0,-4 11 0,3 0-376,9-15 1,1-3 375,-2-3 0,5-3 0,11-3 0,-15-9 861,17-5-861,-4-14 0,-3-31 0,6 16 0,-7-20 0</inkml:trace>
  <inkml:trace contextRef="#ctx0" brushRef="#br3" timeOffset="84691.27">32864 2300 8191,'-5'-6'0,"4"35"4869,-4 12-4869,5-5 0,0 3 0,0 27 2842,0-1-2842,0-24 1743,9-13-1743,18-18 6712,6-10-6712,25-29 0,-14-1 0,0-6 0,-5-2 0,0 0 0,3-1 0,-3 5 54,-4 5 1,-26 24-1,-9 10 1</inkml:trace>
  <inkml:trace contextRef="#ctx0" brushRef="#br3" timeOffset="87642.27">56 11906 24575,'0'0'0</inkml:trace>
  <inkml:trace contextRef="#ctx0" brushRef="#br3" timeOffset="88674.27">253 10802 8191,'-26'-10'0,"12"6"5063,19 27-5063,8-4 1409,0 15 0,0 6-1409,4 3 0,0 3 0,2 10 0,-1-1 422,-4-9 1,-1-4-423,8 14 6352,-20-39-6352,5-2 0,-6-14 0,-4 2 0,2-17 0,-26 3 1306,14 0-1306,-17 1 0,12 27 0,12-8 0,-1 19 0,8-16 0,5-1 0,5-6 0,6-5 0,0-5 0,1-15 0,-2 5 0,-7-10 0,2 9 0,-6 9 0,-2-7 0,7 8 0,-8 0 0,4 1 0</inkml:trace>
  <inkml:trace contextRef="#ctx0" brushRef="#br3" timeOffset="93505.27">2190 4877 24575,'6'11'0,"7"12"0,4 23 0,-5 5 0,3-19 0,0-1 0,-2 14 0,13-17 0,-9-11 0,7-13 0,29-34 0,-17 9 0,5-4-1668,-4-2 1,2-2 0,1-2 1667,4-2 0,1-2 0,0-1 0,2-1 0,1-2 0,0 2-894,0 1 0,-1 1 1,0 0 893,-2 0 0,0 0 0,-1 2 0,-4 6 0,1 1 0,-1-1 0,2-2 0,0 0 0,-2 2-302,9-1 1,-3 2 301,-8 4 0,-4 3 0,2 6 0,-36 22 0,3-6 0,-9 6 0</inkml:trace>
  <inkml:trace contextRef="#ctx0" brushRef="#br3" timeOffset="96955.27">12967 3979 24575,'-11'-6'0,"5"-3"0,1 17 0,14-4 0,-1 16 0,9-3 0,-3 4 0,3 15 0,9 13 0,-3 11 0,5-14 0,-17-13 0,2-26 0,-11 3 0,-7-9 0,-2 4 0,-8-5 0,4 0 0,0 0 0,1-5 0,-1 3 0,0-2 0,5 8 0,1 7 0,10 1 0,9 12 0,3-16 0,7 4 0,-3-21 0,8-28 0,-9-7 0,-2 9 0,-2 0 0,-7-7 0,11 5 0,-14 27 0,0 5 0,-1 5 0</inkml:trace>
  <inkml:trace contextRef="#ctx0" brushRef="#br3" timeOffset="98578.27">15734 3965 24575,'0'-16'0,"-5"15"0,-15 21 0,-2 7 0,-20 13 0,4-3-683,13-17 1,-2 1 682,0 6 0,-2 1 166,-10 2 0,-1-1-166,10-5 0,1 0 0,1-1 0,2-4 0,-3-4 0,22-1 0,-7-13 0,13-6 0,-4-2 1033,5-9-1033,0 5 0,0 0 0,0 1 0,0 8 0,-5 8 0,-1 11 0,0 4 0,-3 1 0,7-1 0,-2-4 0,8-7 0,11-5 0,3-5 0,7-6 0,-4 4 0,8-10 0,-6 5 0,3 0 0,-20 2 0,-3 5 0,-8 0 0</inkml:trace>
  <inkml:trace contextRef="#ctx0" brushRef="#br3" timeOffset="100543.27">24583 5371 24575,'19'12'0,"2"-6"0,34 0 0,3-17 0,-2 11 0,2-2 0,-15-9 0,-2 0 0,13 9 0,-1 1 0,12-10 0,-29 11 0,-4 0 0,-26 0 0,-1 0 0</inkml:trace>
  <inkml:trace contextRef="#ctx0" brushRef="#br3" timeOffset="101408.27">26815 5335 24575,'47'-10'0,"-1"0"0,-10 7 0,4 1 0,7-5 0,9-3 0,4 1 0,-3 2-2221,-3 4 0,0 3 0,0 0-1,1-1 2222,1-1 0,2-2 0,-1 0 0,0 1 0,-1 3 0,1 0 0,-2 0 0,-3 0 0,-4 0 0,-3 0 0,-1 0 421,20 0 0,-2 0-421,-16 0 0,1 0 826,14 0 0,0 0-826,-14 0 0,-3 0 0,0 0 0,-3 0 0,8 0 0,-29 0 0,-9 0 4634,5 0-4634,-6 0 1757,1 0-1757,-5-9 0,-1 7 0,-5-7 0</inkml:trace>
  <inkml:trace contextRef="#ctx0" brushRef="#br3" timeOffset="110826.27">13576 6867 24575,'-22'-6'0,"2"1"0,9 5 0,22 0 0,13-10 0,19 3 0,11 0 0,-3-2 0,5 0 0,1 1-1443,1 2 0,0 2 0,2-1 1443,-6-1 0,2-2 0,0 1 0,-2 2 0,8 3 0,-3 3 0,2-4 0,-11-4 0,2-3 0,0 0 0,1 3-1065,1 4 1,1 3-1,0 1 1,0-4 1064,5-6 0,1-3 0,0-1 0,0 5 0,-2 4 0,-1 4 0,1 0 0,3-2 0,-10-2 0,2-2 0,2-1 0,1 0 0,0 1 0,-2 1-496,10 3 0,-2 2 0,1 0 0,0 1 0,2-3 496,-4-1 0,1-2 0,1-1 0,0 1 0,-3 0 0,-2 2 0,10 1 0,-3 2 0,-2 0 0,-3-1 0,7-4 0,-3 0 0,-6 1-41,-3 4 1,-4 0 40,3 1 0,-2-2 0,-11-3 0,-3 0 0,0 3 0,-5 0 2501,0-8-2501,-19 9 4237,-5 0-4237,1-5 4233,0 4-4233,0-4 44,-5 1 0,-2 2 0,-4-2 1</inkml:trace>
  <inkml:trace contextRef="#ctx0" brushRef="#br3" timeOffset="150184.26">357 16524 24575,'-11'0'0,"10"0"0,7 0 0,6 5 0,7-4 0,-2 4 0,28-5 0,14 0 0,-13 0 0,3 0 0,-6 0 0,1 0-510,1 0 1,0 0 509,-9 0 0,2 0 0,22 0 0,2 0 0,-19-1 0,0 2 0,17 4 0,2 1 0,1-5 0,-4 1 0,-16 3 0,0 0-1042,19-5 0,-1 0 1042,4 10 0,-1-7 0,-8 7 0,-20-9 0,1-2 0,23 1 0,-24 0 0,1 0 0,28 0 0,-15 0 0,14 0 0,-16 0 0,-12 0 0,1 0 0,15-9 0,11 7 0,-25-6 910,0 8-910,1 0 2193,-9 0-2193,6 0 0,11 0 0,13-9 0,-22 8 0,0 0 0,22-8 0,-5 9 0,-25 0 0,-1 0 0,-9 0 0,10 0 0,2 0 0,17-6 0,-8 5 0,16-5 0,-9 6 0,1 0 0,-10 0 0,1 0 0,-4 0 0,-1 0 0,8 0 0,0 0-229,-6 0 1,-2 0 228,21 0-16,-16 0 1,1 0 15,2 0 0,1 0-3312,12 0 1,0 0 3311,-12 0 0,-1 0 0,2 0 0,-1 0-297,22 0 297,-1 0 0,-30 0 0,2 0 0,11 0 0,2 0 0,6 0 0,3 0 0,-11 0 0,3 0 0,-3 0 0,10 0 0,-1 0-417,1 0 1,-2 0 416,-14 0 0,-1 0 0,1 0 0,0 0 9,-2 0 1,2 0-10,10 0 0,2 0 0,-4 0 0,-1 0 0,-1 0 0,-1 0 3035,-10 0 1,-4 0-3036,-2 0 417,-7 0-417,-31 0 0,-17-10 0,-40 7 0,29-7 0,-6 10 0</inkml:trace>
  <inkml:trace contextRef="#ctx0" brushRef="#br3" timeOffset="153166.26">412 16299 24575,'15'0'0,"6"0"0,1 0 0,-1 0 0,-6 0 0,-4-5 0,0 4 0,1-13 0,3 12 0,7-20 0,12 6 0,-7 0 0,10-9 0,-7 9 0,-3-6 0,10 0 0,-6 5 0,-3 1 0,2-2 0,22-11 0,0-4 0,-14 10 0,-18 10 0,10-7 0,-4-2 0,9-7 0,6-12 0,-13 16 0,9-9 0,-7 14 0,-8 5 0,8-5 0,-6 0 0,28-19 0,-21 14 0,1-1 0,3 0 0,-1 0 0,-6 6 0,-2 0 0,16-11 0,-15 8 0,16-10 0,0-9 0,-17 19 0,0-1 0,-1-2 0,0-2 0,4 0 0,-2 0 0,11-13 0,-3 3 0,-15 14 0,0-6 0,-5 7 0,5-7 0,0 1 0,-5 6 0,9-12 0,-15 18 0,11 2 0,-8-7 0,5 8 0,-2-10 0,-3 9 0,-1 4 0,0 5 0,3-16 0,-2 13 0,16-21 0,-14 17 0,15-7 0,-13 8 0,4-2 0,9-2 0,4-7 0,9-4 0,-17 5 0,0-1 0,11-8 0,-4-1 0,-16 16 0,-5 5 0,0 0 0,-1 0 0,1 1 0,0-1 0,4-5 0,3 0 0,-1 4 0,0-2 0,-6 13 0,0-9 0,-1 9 0,6-9 0,1 4 0,-1-5 0,0 5 0,-5-3 0,-1 7 0,1-2 0,4-3 0,-3 6 0,8-5 0,-8 6 0,8 0 0,13-5 0,1 4 0,16-4 0,-9 5 0,-14 0 0,-3 5 0,-9-4 0,2 4 0,3 1 0,5 0 0,-7 1 0,1 3 0,-3-4 0,-4 0 0,8 3 0,-2 2 0,1 5 0,-2 0 0,-5-1 0,-1-4 0,-1 0 0,1-1 0,0 1 0,7 13 0,8 13 0,-3-3 0,15 18 0,-14-25 0,11 11 0,-7-10 0,-5-1 0,0 2 0,-1 0 0,0 2 0,10 12 0,1 2 0,-9-8 0,-2-2-273,3-1 1,-2-2 272,11 18 0,-1-6 0,1 1 0,-14-15 0,2 2 0,2-1 0,0-1 0,-2 0 0,-1-2 0,16 17 0,-10-17 0,-9 1 0,10 1 0,-11-1 0,4-5 545,-1 6-545,1-4 0,1 5 0,7 10 0,-13-16 0,6 12 0,-9-16 0,15 14 0,-5-2 0,6 5 0,-9-8 0,-6-10 0,4 5 0,2 2 0,3 0 0,-5-6 0,-3-6 0,-4-4 0,0-5 0,3 16 0,-2-13 0,2 9 0,3-4 0,2-3 0,-1 5 0,-1-5 0,-6-2 0,-1-8 0,1 4 0,5 0 0,8 5 0,-6-3 0,5 1 0,-7-3 0,-4-4 0,3 9 0,-4-9 0,5 4 0,-4-1 0,7-2 0,-7 2 0,3-4 0,-9 0 0,-1 0 0</inkml:trace>
  <inkml:trace contextRef="#ctx0" brushRef="#br3" timeOffset="157515.26">1056 16039 24575,'0'11'0,"0"0"0,0 4 0,0 6 0,0 17 0,0 17 0,1-21 0,-2 0 0,-7 26 0,5-5 0,-5-25 0,8 8 0,0-15 0,-5 2 0,4-31 0,-4-3 0,5-52 0,0 27 0,0-1 0,0-4 0,0-1 0,0-2 0,0 3 0,0-10 0,0 11 0,0 14 0,0 9 0,0 4 0,0 10 0,0 31 0,5 3 0,1 5 0,-5 18 0,1 2 0,3-8 0,1-2 0,-6-1 0,0-5 0,0-4 0,0-14 0,0-9 0,0-4 0,0-30 0,0 18 0,0-24 0</inkml:trace>
  <inkml:trace contextRef="#ctx0" brushRef="#br3" timeOffset="158582.26">475 15697 24575,'-5'-6'0,"10"15"0,-2 21 0,20 10 0,-4 16 0,-1-5 0,-1-12 0,0 3 0,-5-3 0,1 1 0,8 6 0,0-2 0,1 14 0,-5-21 0,-16-22 0,4-4 0,-5-10 0,-13-14 0,0-1 0,-3-9 0,-3 17 0,12 1 0,-3 0 0,5 9 0,5 10 0,0 5 0,13 14 0,-10-16 0,19 3 0,-15-14 0,13 5 0,1-16 0,19-24 0,-4-10 0,-14 7 0,-3 0 0,-1-16 0,7-2 0,-22 11 0,12 6 0,-10 9 0,-4 9 0,-1 9 0,-1 1 0,-4 5 0</inkml:trace>
  <inkml:trace contextRef="#ctx0" brushRef="#br3" timeOffset="162322.26">4375 15892 24575,'0'11'0,"0"4"0,0 1 0,0 4 0,0 10 0,0 2 0,0 7 0,0 1 0,0-2 0,0 0 0,0 1 0,0-1 0,0 0 0,0 9 0,0-14 0,0 0 0,0-13 0,0-4 0,0 1 0,0-2 0,0-4 0,0-56 0,0 37 0,0-44 0</inkml:trace>
  <inkml:trace contextRef="#ctx0" brushRef="#br3" timeOffset="163365.26">5192 15434 8191,'0'3'0,"-5"0"5063,4 12-5063,-17 4 2818,15-2-2818,-29 20 1719,22-14-1719,-17 11 6784,11-6-6784,-2 10 0,-3 10 0,6-16 0,0 1 0,0 1 0,-1 0 0,-2 1 0,0-2 0,-9 17 0,11-13 0,-10-10 0,21-6 0,-35 12 0,26-10 0,-8 0 0,8-7 0,12-5 0,-7-5 0,8 4 0,-9-9 0,9 8 0,-9-7 0,4 2 0,0-8 0,1 2 0,5-2 0</inkml:trace>
  <inkml:trace contextRef="#ctx0" brushRef="#br3" timeOffset="163732.26">4719 16055 24575,'-6'9'0,"1"-2"0,5 9 0,-6-1 0,5 1 0,-5 13 0,6-10 0,0 5 0,0-13 0,4-5 0,2-2 0,14-4 0,17-14 0,2 1 0,3-4 0,-10-4 0,-15 18 0,2-15 0,-13 17 0,-2-4 0</inkml:trace>
  <inkml:trace contextRef="#ctx0" brushRef="#br3" timeOffset="168636.27">1724 17299 24575,'11'-11'0,"4"-1"0,9-3 0,14-4 0,10-2 0,8-1 0,0 0 0,-8 1 0,-10 2 0,-9 9 0,-13-1 0,-1 10 0,-9-4 0,-1 5 0</inkml:trace>
  <inkml:trace contextRef="#ctx0" brushRef="#br3" timeOffset="168901.27">1906 17219 24575,'6'29'0,"11"22"0,-8-14 0,1 3 0,5 1 0,-1 0-1019,-7-3 1,-2-1 1018,6 17 656,-5-24-656,-4-6 336,4-9-336,-6-4 0,0-5 0,0-1 0</inkml:trace>
  <inkml:trace contextRef="#ctx0" brushRef="#br3" timeOffset="169432.27">2159 17412 24575,'0'35'0,"0"0"0,4 0 0,2 1 0,0 1 0,0-1 0,7 18 0,-2-17 0,0-3 0,2-7 0,6-9 0,1-18 0,-8-6 0,11-18 0,-10 10 0,5-6 0,-3 11 0,-3 7 0,4-2 0,-1 4 0,-3 4 0,3-2 0,0 2 0,-3-4 0,5-14 0,-11 2 0,0-14 0,-12 6 0,-8-4 0,-1 2 0,-5 2 0,8 5 0,16 9 0,2 1 0,6 5 0,-3 0 0</inkml:trace>
  <inkml:trace contextRef="#ctx0" brushRef="#br3" timeOffset="169665.27">2550 17601 8191,'11'9'0,"-2"-2"5063,-4 9-5063,-4-6 2818,19 16-2818,-7-10 1719,21 5-1719,-16-15 6784,5-10-6784,-17-2 0,5-19 0,-19 1 0,2-8 0,-10 14 0,0 4 0,6 13 0,4-4 0,1 5 0</inkml:trace>
  <inkml:trace contextRef="#ctx0" brushRef="#br3" timeOffset="169948.27">3014 17174 24575,'21'20'0,"-4"1"0,8 21 0,-4 4 0,-6-11 0,1 3 0,-2-5 0,-1 1 0,-1 0 0,-1-2 0,7 5 0,-17-22 0,4-9 0,-5-1 0</inkml:trace>
  <inkml:trace contextRef="#ctx0" brushRef="#br3" timeOffset="170415.27">3157 17483 24575,'40'-23'0,"13"-1"0,2 5 0,-4-2 0,-27 19 0,-20 14 0,-14 6 0,1 8 0,-4-7 0,13-4 0,5-8 0,1 2 0,17-9 0,-8-9 0,8 6 0,-16-11 0,3 13 0,-4-4 0,5 5 0,4 0 0,-3 5 0,3-4 0,-4 4 0,4-5 0,1-6 0,13-2 0,3-12 0,-5 11 0,-8-9 0,-15 17 0,-4-4 0</inkml:trace>
  <inkml:trace contextRef="#ctx0" brushRef="#br3" timeOffset="170584.27">3607 17181 8191,'-6'-5'0,"1"4"0,5-4 0</inkml:trace>
  <inkml:trace contextRef="#ctx0" brushRef="#br3" timeOffset="170782.27">3697 17117 24575,'8'21'0,"10"3"0,-14 5 0,23 8 0,-8 14 0,6-6 0,-9-2 0,-10-13 0,-6-18 0,0-3 0</inkml:trace>
  <inkml:trace contextRef="#ctx0" brushRef="#br3" timeOffset="171497.27">3977 17364 12695,'11'-5'0,"0"4"4671,4-9-4671,-3-5 2065,-2 2-2065,-5-7 1150,-5 9-1150,-9 5 3994,-7 14-3994,4 0 0,-7 15 0,18 1 0,-5 6 0,6 8 0,0-7 0,0-7 0,4-9 0,22 6 0,-6-13 0,16 7 0,10-32 0,-20 7 0,19-26 0,-25 9 0,-10-21 0,-1 20 0,-18 0 0,-3 28 0,-5 11 0,6 1 0,10 3 0,7-9 0,4-2 0,-4-8 0,8-4 0,-5-12 0,1-32 0,-4-5-682,-5 13 1,-2-3 681,1 9 0,0 1 0,0-29 0,0 38 0,0 79 0,0 15-833,0-9 0,0 2 833,-1-16 0,2-2 0,7-3 0,-1-2 0,-3 19 0,17-12 311,-15-22 0,2-7 0,-4-14 1</inkml:trace>
  <inkml:trace contextRef="#ctx0" brushRef="#br3" timeOffset="189883.27">7235 8369 24575,'0'0'0</inkml:trace>
  <inkml:trace contextRef="#ctx0" brushRef="#br3" timeOffset="204580.27">6605 8248 8191,'0'3'0,"0"4"5063,0 21-5063,0 3 2818,9 24-2818,-1-12 0,7 1 1719,-3-25-1719,3-14 0,9-5 0,22-11 2017,-6-4 0,3-5-2017,-5 1 0,2-3 0,5-4 0,1-2 0,6-5 0,3-2 0,2-2 0,-1 0 0,-6 3 0,2-1 0,0-1 0,0 0 0,1 0 0,0 0-979,1-1 0,1-1 0,0 1 1,-1-1-1,1 1 0,-1 2 979,-4 1 0,2 0 0,-1 1 0,-2 1 0,-1 2 0,-4 2 0,15-8 0,-4 4 0,-1 2-523,-4 4 0,0 1 1,-5 4 522,-4 4 0,-4 3 0,20-11 0,-47 42 398,-26 17 1,11-10 0,-17 6 0</inkml:trace>
  <inkml:trace contextRef="#ctx0" brushRef="#br3" timeOffset="-213533.46">8828 10088 24575,'-5'-6'0,"4"6"0,-4 19 0,5 7 0,0 29 0,0 11-868,0-25 1,0 2 867,0-2 0,0 1 0,0 3 0,0 0 0,0-4 0,0 2 0,1 18 0,-2 2 0,-4-4 0,-1-1 0,5-1 0,0-2 0,-4-8 0,-1-5 0,-4 14-269,7-8 269,-7-2 0,10-11 0,0-10 0,0-5 0,9-14 1268,-2-1-1268,30-5 0,-5 0 0,5 0 0,21-6 0,5 0-722,-18 5 0,-1 1 0,2-2 722,4-6 0,2-2 0,-2 3 0,-4 5 0,-1 3 0,0-3 0,0-8 0,1-3 0,0 4 0,1 6 0,1 3 0,2-2 0,1-6 0,3-3 0,0 0 0,-2 2 0,2 2 0,-2 2 0,3-1 0,-2 1 0,4 0 0,-1-1 0,-4-1 0,-1-2 0,-3 0 0,1 2 0,2 5 0,0 2 0,0-2 0,-4-5 0,-2-4 0,0 4 0,20 5 0,-2 1-716,-7-12 1,-3 1 715,-6 11 0,-2-1 0,-8-8 0,0-1 0,0 10 0,-1-1 0,15-14 0,-8 15 0,-14-12 2666,-17 12-2666,3-5 1667,-4 6-1667,-1 0 0,5-5 0,2 4 0,4-9 0,0 3 0,-4 1 0,-2-5 0,-4 9 0,-1-7 0,6 3 0,-4-5 0,8 5 0,-13-4 0,7 9 0,-13-9 0,16-4 0,-9 2 0,11-7 0,-13 8 0,5-4 0,-10 3 0,10-3 0,-10-10 0,10-10 0,-9-24 0,4-1 0,-6 3 0,0 11 0,-9-10 0,1 13 0,-15-14 0,5 29 0,-2 4 0,9 11 0,-2 1 0,10 1 0,-15-2 0,16 2 0,-12-2 0,0-5 0,-7-3 0,0 5 0,1-6 0,0 13 0,-8-7 0,-9 2 0,5 6 0,-6 2 0,8-2 0,-33 5 0,9-1 0,-2 0 0,9 3 0,-2 2-1081,-2-1 0,-4 0 1,5 0 1080,8 0 0,2 0 0,-13-1 0,0 2 0,16 4 0,0 1 0,-15-5 0,-2 1 0,-3 8 0,-1 1-856,-8-1 1,0-2 855,13-1 0,4 1 0,7-1 0,3 1-745,-17 1 745,0-6 2780,-1 7-2780,13-5 0,0 0 0,-21-3 0,21 3 0,0 0 0,-20-5-763,31 5 0,0 1 763,-33-3 0,2 8 1714,16-11-1714,2 0 0,8 0 894,-18 0-894,-3 8 0,-1-6 0,5 7 0,16-9 0,9 0 0,2 0 0,11 5 1775,-2-4-1775,7 4 61,-3-10-61,4-1 0,0 0 0,5 1 0,1 5 0</inkml:trace>
  <inkml:trace contextRef="#ctx0" brushRef="#br3" timeOffset="-206023.46">16992 11154 24575,'3'0'0,"-1"0"0,18 0 0,12 0 0,24 0-1216,-16 0 0,4 0 1216,9 0 0,3 0 0,5 0 0,5 0 0,-15 0 0,5 0 0,1 0 0,-3 0-1070,5 0 1,-3 0 0,3 0 1069,-3 0 0,3 0 0,-1 0 0,-3 0 0,1 0 0,-3 0 0,-1 0 0,2 0 0,1 0 0,0 0 0,3 0 0,1 0 0,5 0-468,-11 0 1,4 0-1,2 0 1,1 0 0,-1 0 467,2 0 0,0 0 0,1 0 0,1 0 0,2 0 0,-1 0 0,3 0 0,2 0 0,-1 0 0,-1 0 0,-4 0-673,-1 0 1,-2 1-1,-3-1 1,0 0-1,-1-1 673,10-2 0,0 0 0,-3-1 0,-6 1 0,-5 2 0,-4 1 0,-2-2 22,15-5 1,-3 1-23,-7 5 0,-2 2 941,-7-1 1,-3 0-942,27 0 0,-25 0 0,-1 0 0,4 0 2059,10-6-2059,-34 4 4828,-4-4-4828,-1 6 1691,1 0-1691,1-5 818,4 4-818,-4-4 16,-2 5-16,-4 0 0,0 0 0,4 0 0,-3 0 0,-7 0 0,-18 0 0,4 0 0,-8 0 0</inkml:trace>
  <inkml:trace contextRef="#ctx0" brushRef="#br3" timeOffset="-196799.46">8936 12176 8191,'-21'-16'0,"7"-1"5063,4 16-5063,4 0 2818,-5 12-2818,5 6 1719,-3 4-1719,1 10 6784,2-8-6784,0 6 0,0-8 0,4 32 0,-6-16 0,-1 3 0,7 13 0,1 0-531,-4-4 0,-1-3 531,1-4 0,0-3 0,3 17 0,-8 0 0,10 0 0,1-16 0,-2 1 0,-9 21 0,9-25 0,0-1 0,-9 10 0,10 0 0,0 2 0,0 8 0,0-8 0,0 7 0,0 3 0,0-7 0,0 4 0,0-16 1062,0-1-1062,0 0 0,0 25 0,0-1 0,0-29 0,0 1 0,0 21 0,0-17 0,-9 1 0,7-1 0,-7-8 0,9 6 0,0 12 0,0 11 0,0-7 0,0-7 0,0-29 0,0-1 0,0-4 0,0 0 0,0 4 0,0 1 0,0 0 0,0-1 0,0-4 0,5 0 0,1-5 0,5-1 0,4-5 0,10 6 0,6-5 0,8 5 0,0-6 0,7 0 0,2 0 0,8 0 0,0 0 0,0 0 0,-22 0 0,3 0 0,12 0 0,3 0 0,12 5 0,2 1 0,-3-5 0,-1 1-924,1 3 0,-2 1 924,-14-6 0,-2 0 0,1 0 0,-1 0 0,-3 0 0,0 0 0,-1-1 0,-1 2 0,-4 4 0,2 1-334,17-5 1,4 0 333,-1 5 0,1-1 0,-10-4 0,1-2 0,-2 1 0,6 5 0,-3 0 0,-5-4 0,-4 1 0,14 8 0,-16-10 0,1 0 0,-2 4 0,1 0 0,15-3 0,0 0-379,-14 4 0,-3-1 379,4-4 0,-3 0 0,17 0 0,-15 0 0,-1 0 0,14 0 0,-17 0 0,-3 0 0,4 0 1706,1 0-1706,-1 0 0,8 0 0,-6 0 702,15 0-702,-17 0 0,10-6 0,-25 4 0,1-4 0,-1 6 865,-14-5-865,17 4 0,-19-9 0,8 9 0,-9-9 0,12-4 0,-15-11 0,14-1 0,-9-12 0,-2 15 0,0-15 0,2 8 0,-5-17 0,5-17 0,-3 27 0,0-3 0,1-10 0,0-1 0,1 7 0,-1 1-374,-1 1 1,0 1 373,5-23 0,-8 1 0,8-3 0,-9 29 0,-2 0 0,1 1 0,0-2 0,0-22 0,0-2 0,0 19 0,0 0-380,0-17 1,0-2 379,0 7 0,0 3 0,0 11 0,0 0 0,0-9 0,0 2 0,0-8 0,-5 17 0,0-1 0,4 1 0,0-2 0,-5-11 0,2 0 127,3 12 1,2 3-128,-1-26 0,0 32 0,0 3 0,0 7 769,0-4-769,0-2 0,0 0 0,0 6 482,0 5-482,-5 5 0,-6-5 0,0 3 0,-5 1 0,4-2 0,-3 12 0,-3-14 0,-10 15 0,-11-5 0,5 0 0,-5 2 0,-13 2 0,-6 1 0,7-2 0,-3-1 0,1 1-1451,4 3 1,2 0 0,-2 0 1450,-4 0 0,-1 0 0,3 0 0,-9 0 0,0 0-833,16 4 1,-1 1 0,-1-1 832,-2-2 0,-1-2 0,0 2 0,0 1 0,0 2 0,0-1 0,-1 1 0,0 0 0,-4-2 0,3-1 0,-3-2 0,0 0 0,3 2 0,-1 1 0,2 2 0,-1-1 0,-14 1 0,-1-1 0,4 0 0,1-3 0,5 1 0,0 4 0,2 0 0,3-5 0,1-2 0,-1 1 0,2 0 0,4 0 0,-2 0 0,-15 0 0,0 0-313,15 0 0,2 0 313,-10 0 0,3 0 3461,-13 0-3461,25-6 3017,6 4-3017,19-4 0,4 1 0,-12 4 937,5-4-937,-10 5 59,11-5-59,-10 4 0,13-4 0,-13 5 0,15 0 0,-3 5 0,9 5 0,1-3 0,5 3 0</inkml:trace>
  <inkml:trace contextRef="#ctx0" brushRef="#br3" timeOffset="-186226.46">17315 14356 24575,'-6'-5'0,"11"4"0,11-4 0,22 5 0,0 0 0,3-4 0,6-2 0,-1 5 0,4 0 0,0-6 0,4-1 0,-2 1-1245,11 5 1,0 1 1244,-16-2 0,1-2 0,-3 2 0,11 2 0,-2 2 0,2-1 0,0 0 0,2 0 0,1 0-924,-4 0 0,-1 0 924,0 0 0,2 0-242,-8 0 1,3 0-1,0 0 242,-1 0 0,1 0 0,1 0 0,11 0 0,2 0 0,-2 0 0,-15 0 0,-1 0 0,0 0 0,10 0 0,2 0 0,-2 0 0,-4 0 0,-2 0 0,4 0-831,-1 0 0,4 1 0,1-1 0,-3-1 831,4-3 0,-2-1 0,0 1 0,7 4 0,0 0 0,-5-3 0,2-9 1,-4 0-1,2 10 0,-1 0 0,-5-10 0,2 0 0,10 11 0,0-1 606,-12-9 1,1 1-607,-10 8 0,2 2 0,-4-1 0,2-4 0,-3 0 0,0 5 0,-3 0 0,9 0 0,6 0 0,-6 0 313,-12 0 0,1 0-313,24 0 0,-3 0 3830,-25 0-3830,-18 0 2455,-4 0-2455,-10-5 0,3 4 0,-9-4 0</inkml:trace>
  <inkml:trace contextRef="#ctx0" brushRef="#br3" timeOffset="-183546.46">8744 15288 8191,'0'-11'0,"-8"47"5063,6-5-5063,-7 0 0,1 3 0,5 20 0,-6-12 0,-1 4 0,8 10 0,1 3 105,-4 3 1,-1 0-106,0 2 0,1-3 0,3-15 0,1-1 515,-5 0 0,0 2-515,5 6 0,2 1 0,-1-2 0,0 0 0,0 5 0,0 3 0,0-4 0,0 4 0,0-2 0,0-5 0,0 0 0,0 0 1084,0 5 1,0 2 0,0-4-1085,0 9 0,0-5 0,0-19 0,0-1 0,0 1 0,0 0-72,0 0 1,0 1 71,0 15 0,0 3 0,1 0 0,-2 2 0,-2-13 0,-1 1 0,0-2 1366,3 7 0,-1-3-1366,-3 3 0,-1-5 1550,6 2-1550,0-4 2472,-8-10-2472,6-49 0,-7-19 0,8-12 0,2-8-162,-1-15 0,0 2 0,0 25 1,0 1-1,0 1 0,0 0 0</inkml:trace>
  <inkml:trace contextRef="#ctx0" brushRef="#br3" timeOffset="-182146.46">8824 15485 8191,'-6'-11'0,"11"5"5063,6-5-5063,18 9 0,9-14 0,26 14 0,-28-8 0,4-2 0,8 6 0,7 1 0,-2 1 168,12-3 0,2-1-168,-8-1 0,3 0 0,3 1 0,-12 6 0,0 2 0,2 1 0,2-3 0,-5-2 0,1-1 0,1-1 0,1 0 0,-1 1 0,-1 1 0,1 0 0,0 1 0,-1 0 0,1 0-142,1-1 1,1 2 0,0-1 0,-2-1 0,-3-1 141,12-3 0,-4-3 0,0 4 0,-1 5 0,-1 2 0,0-2 1057,-6-5 1,-1-3 0,4 1-1058,-1 4 0,4 1 0,2 1 0,-2-1 0,-2 0 0,0 0 0,0 0 0,0 0-527,2-2 0,0-2 0,-1 1 0,-2 2 527,8 3 0,-2 3 0,-6-3 0,3-5 0,-6 1 409,-8 6 1,-2 0-410,-5-4 0,1-2 1650,8 5 0,-1 0-1650,19-9 689,-26 7 1,-3 1-690,0 1 3284,-19 5-3284,-10 3 1844,-5 13-1844,0 4 0,0 14 0,4 1 0,2 3 0,-5-3 0,0 2-1182,3 16 1,2 2 1181,1-1 0,-1 2-1020,-4-13 0,-2 2 1,1 0 1019,3 2 0,1 1 0,-1 3 0,0-3 0,-1 5 0,0-1 0,-1-1 0,-1 5 0,0-2 0,0 0 0,3 1 0,1 0 0,-2-5 0,-2 3 0,-2-7 0,1 13 0,0-7 0,0 0 0,-8 1 0,-3 9 0,-1-30 0,-1-1 0,-8 25 1964,4-9-1964,-5-19 3458,14-15-3458,-10 1 0,-15 3 0,6-7 0,-7 0-3392,-23 7 0,-6 1 3392,22-7 0,-1 0 0,-2-1 0,-8 2 0,-2 0 0,0 0-783,3-2 1,0 1-1,0-1 783,-1 1 0,0 0 0,-2 0 0,-6 0 0,-2-1 0,-3 2 0,5-1 0,-1 1 0,-2 1 0,-1 0 0,8-2 0,-1 0 0,0 1 0,-2-1 0,-1 1 0,3-1 0,-3 0 0,0 1 0,-1-1 0,2 1 0,1-1-752,0 2 0,0 0 1,2 0-1,1 0 0,0-1 752,-9 3 0,1 0 0,2-1 0,3-1 0,1 1 0,4-1 0,2 1-353,4-1 0,1 0 0,1-2 353,-19 4 0,1-1 1617,-3 1 0,5-2-1617,21-8 0,3-2 0,1 2 0,6-3 2020,10-6-2020,9 0 5837,0 0-5837,1 0 2859,-1-14-2859,-1 2 0,5-5 0,1 8 0</inkml:trace>
  <inkml:trace contextRef="#ctx0" brushRef="#br3" timeOffset="-180582.46">11500 17937 24575,'-5'-11'0,"4"27"0,-4 8 0,15 31 0,-4-19 0,0 1 0,7 25-402,-2-21 0,-2-1 402,-7 8 198,14-5-198,-10-18 0,2 0 0,-12-35 0,-7-3 0,1-8 0,1 4 0</inkml:trace>
  <inkml:trace contextRef="#ctx0" brushRef="#br3" timeOffset="-180062.46">11335 18012 13910,'-6'-4'0,"1"-7"4363,5-1-4363,4 2 1849,-2-4-1849,7 7 1013,2-13-1013,14 0 0,6-1 3440,1 7-3440,-4-1 0,18 14 0,13 9 0,-23 0 0,-1 3 0,-3 3 0,-3 3 0,13 13 0,-14 5 0,-12-9 0,2 4 0,-17-10 0,6 1 0,-7-1 0,-15 28 0,2-12 0,-12 22 0,4-12 0,-5-3 0,0-1 0,-3-5 0,3-11 0,8-10 0,3-1 0,4-14 0,-4 4 0,7 0 0,-10-4 0,11 4 0,-3-22 0,5 7 0,5-8 0,0 13 0</inkml:trace>
  <inkml:trace contextRef="#ctx0" brushRef="#br3" timeOffset="-179700.46">12054 17969 24575,'6'30'0,"-4"-1"0,10-9 0,2 14 0,8 2 0,-6 0 0,2-7 0,-17-14 0,4-4 0,0-5 0,-4-1 0,4-5 0</inkml:trace>
  <inkml:trace contextRef="#ctx0" brushRef="#br3" timeOffset="-179533.46">12043 17797 8191,'-12'-11'0,"4"2"0,4 9 0</inkml:trace>
  <inkml:trace contextRef="#ctx0" brushRef="#br3" timeOffset="-178583.46">12232 17909 24575,'3'0'0,"4"5"0,13 11 0,-4-2 0,-1 7 0,-4-10 0,0-1 0,0 1 0,4 6 0,-8 0 0,7 1 0,-13-34 0,4-3 0,-5-46 0,0 14 0,0 5 0,0 14 0,0 21 0,0 5 0,0 1 0</inkml:trace>
  <inkml:trace contextRef="#ctx0" brushRef="#br3" timeOffset="-178164.46">12464 17862 24575,'11'0'0,"0"-5"0,8-9 0,-11-3 0,9-7 0,-16 7 0,-1 7 0,-10 5 0,-12 25 0,3 3 0,2 19 0,11-3 0,6-8 0,5 2 0,1-16 0,25 13 0,-11-21 0,16 5 0,-20-14 0,-6 0 0,-5 0 0</inkml:trace>
  <inkml:trace contextRef="#ctx0" brushRef="#br3" timeOffset="-177815.46">12767 17849 24575,'0'-21'0,"-6"1"0,0 3 0,-7 7 0,3 28 0,4 6 0,14 21 0,12-14 0,1-6 0,2-16 0,-8 2 0,2-9 0,-1 4 0,-1-6 0,4-17 0,-11 4 0,5-7 0,-13 11 0</inkml:trace>
  <inkml:trace contextRef="#ctx0" brushRef="#br3" timeOffset="-177547.46">12910 17366 8191,'-6'-1'0,"16"22"5063,4 15-5063,13 19 0,-4 1 1409,-5-16 0,1 1-1409,-2-5 0,-1-1 0,-1-2 0,-1-3 0,8 10 1719,-21-29-1719,-1-5 0,-1-1 0,-4-5 0</inkml:trace>
  <inkml:trace contextRef="#ctx0" brushRef="#br3" timeOffset="-177364.46">13037 17715 24575,'28'-24'0,"8"12"0,9-1 0,3 13 0,-10 0 0,3 25 0,-19-10 0,4 21 0,-25-15 0,5-10 0,-6-2 0</inkml:trace>
  <inkml:trace contextRef="#ctx0" brushRef="#br3" timeOffset="-177166.46">13336 17367 24575,'0'4'0,"0"3"0,0 4 0,0-1 0</inkml:trace>
  <inkml:trace contextRef="#ctx0" brushRef="#br3" timeOffset="-176865.46">13481 17480 24575,'5'11'0,"1"-1"0,9-4 0,-3-1 0,12-5 0,-5-9 0,3 7 0,-10-24 0,-8 16 0,-4-13 0,0 8 0,-9 8 0,2-2 0,-12 9 0,-1 13 0,7-5 0,1 6 0,12-10 0</inkml:trace>
  <inkml:trace contextRef="#ctx0" brushRef="#br3" timeOffset="-176516.46">13594 17393 8191,'9'-11'0,"-2"2"5063,8 13-5063,-9 2 2818,5 10-2818,-10 0 1719,6 4-1719,-3-4 6784,-2-1-6784,7-9 0,-2-10 0,6-7 0,0-10 0,1 0 0,0 1 0,3 4 0,-4 5 0,3 6 0,-6 5 0,1 5 0,0 1 0,0 5 0,-1 0 0,1-1 0,4-4 0,-8-1 0,2-5 0</inkml:trace>
  <inkml:trace contextRef="#ctx0" brushRef="#br3" timeOffset="-176093.46">13942 16843 8191,'8'20'0,"3"-1"5063,-1 28-5063,14-1 1409,-22-4 0,-1 5-1409,12 2 0,0 0 0,-11 4 0,-1-1 0,9-9 0,-1-5 0,-6 8 0,5-8 0,5-4 1719,-10-9-1719,16-2 0,-18-16 0,5 2 0</inkml:trace>
  <inkml:trace contextRef="#ctx0" brushRef="#br3" timeOffset="-175494.46">14301 17240 11209,'9'-11'0,"-6"0"4956,10 0-4956,-2 0 2326,5 0-2326,4 5 1327,-8-3-1327,2 8 4757,-13-13-4757,4 6 0,-5-7 0,0 0 0,-5 8 0,-9 11 0,6 8 0,-18 16 0,17 2 0,-5 6 0,8-4 0,6-3 0,0-13 0,13 1 0,-4-6 0,10-4 0,1-8 0,-11-1 0,4-4 0</inkml:trace>
  <inkml:trace contextRef="#ctx0" brushRef="#br3" timeOffset="-175166.46">14605 16995 24575,'-11'-6'0,"1"1"0,-1 10 0,5 13 0,1 0 0,10 6 0,-4-9 0,13-3 0,-2 4 0,5 11 0,0 1 0,-9-2 0,-2-6 0,-11-9 0,-1 0 0,-5-5 0,0-2 0,5-4 0,2 0 0</inkml:trace>
  <inkml:trace contextRef="#ctx0" brushRef="#br3" timeOffset="-174866.46">14757 16978 8191,'6'-5'0,"-1"13"5063,-5-6-5063,0 13 2818,0-4-2818,9 1 1719,2 4-1719,11 2 0,-6-1 6784,-5-2-6784,-6-4 0,-14 1 0,-12 0 0,-2-4 0,-10 11 0,11-16 0,7 10 0,6-13 0</inkml:trace>
  <inkml:trace contextRef="#ctx0" brushRef="#br3" timeOffset="-174167.46">12997 18391 24575,'53'-20'0,"0"1"0,-1 0 0,-1 1 0,5 2 0,4-2-2458,-12 3 0,6-3 1,1 0-1,-2-1 2085,-5 3 1,-1 0-1,0-1 1,2 0 372,0-1 0,2-1 0,1 0 0,1-1 0,0 0-431,4-3 0,2-2 0,0 0 0,-1 1 0,-3 2 431,-2 1 0,-2 2 0,-1-1 0,3 0 41,-2 0 1,2-1 0,1-1 0,-3 2-1,-4 2-41,5-1 0,-5 3 0,-3 1-468,13-3 0,-4 1 468,-10 0 0,-2 2 777,20-4 0,-33 8 1,-14 6-1</inkml:trace>
  <inkml:trace contextRef="#ctx0" brushRef="#br3" timeOffset="-155232.46">17465 17747 24575,'16'0'0,"4"0"0,-4 0 0,12 0 0,10 0 0,26 0-1169,-23 0 0,2 0 1169,5 0 0,6 0 0,-7-3 0,6-1 0,4 0 0,0 1 0,6 2 0,3 0 0,1 1 0,1-1-996,-10-1 1,1-1 0,0-1 0,0 1 0,0 1 995,-2 2 0,1-1 0,-1 2 0,-1-1 0,-2 0 0,0 0 0,-3 0 0,-1 0 0,0 0 0,12 0 0,-2 0 0,1 0 0,3 0 0,-1 0 0,0 0-712,-7 0 0,-1-1 0,-1 2 712,-3 3 0,0 0 0,0 1-461,6 0 0,1-1 1,-4 2 460,-1 2 0,-3-1 437,12-1 0,-3 0-437,-17-1 0,-3 0 0,15-3 4423,9 8-4423,-35-10 2894,-11 0-2894,-2 0 2556,4 0-2556,-5 0 85,5 0-85,-8 0 0,0 0 0,0 0 0,-1 0 0,5 0 0,6 0 0,1 0 0,-1 0 0,-28 0 0,-9 0 0</inkml:trace>
  <inkml:trace contextRef="#ctx0" brushRef="#br3" timeOffset="-137282.46">24513 14884 24575,'0'0'0</inkml:trace>
  <inkml:trace contextRef="#ctx0" brushRef="#br3" timeOffset="-83766.47">17537 1410 24575,'16'4'0,"14"9"0,22 14 0,-15-8 0,3 1 0,7 2 0,4-1 0,-10-6 0,1-1 0,2-1-449,6 1 1,1 0 0,2-1 448,6 0 0,2 0 0,1 0-327,-12-4 0,2 1 1,0-1-1,1 0 327,2-1 0,0 0 0,1 0 0,0-1 0,0 0 0,0 0 0,0-1 0,0 1 0,-2-2 0,0 1 0,-1-1 0,0 0 0,-2 0 0,0-1 0,-1 1 0,-1-1-220,12 1 1,-2-1 0,0 0 219,-4-1 0,-1-1 0,-1 1 0,-4-2 0,-1 1 0,-1-1 0,15 0 0,0-1 0,-4 0 0,-2 0 0,-4-1 0,-1 0 448,-4-1 1,0-2-449,-4 0 0,-2-1 828,-3 0 0,-1 0-828,-2-1 0,0 1 757,26-3-757,0 0 0,0-2 0,-28 3 0,1 0 0,1-1 0,0-1 0,2-1 0,0-2 0,1 0 0,-1-1 0,-1 0 0,1-1 0,-2 0 0,0-1 0,-2 1 0,0 0 0,24-12 0,-9 1 0,-11 2 0,-7 0 0,-2 0 0,0-3 0,2-2 0,-1-1 0,-3 2 0,-5 5 0,-5 6 0,-5 6 0,-5 4 0,-3 5 0</inkml:trace>
  <inkml:trace contextRef="#ctx0" brushRef="#br3" timeOffset="-38385.46">12147 11266 24575,'-14'-27'0,"-4"-2"0,-5-4 0,-2 0 0,5 3 0,2 7 0,4 3 0,2 4 0,-2 1 0,1-1 0,-5-2 0,-6-8 0,-6-4 0,-3-5 0,4 3 0,4 6 0,8 6 0,5 8 0,4 5 0,4 4 0,0 1 0,0 1 0,-1 1 0,-1 0 0,0 0 0,-1 0 0,-1 2 0,-2 6 0,0 9 0,0 11 0,-1 7 0,1 4 0,-1-1 0,2-3 0,3-6 0,2-8 0,3-6 0,1-2 0,0-3 0,0-2 0,0-2 0,0-3 0,1 0 0,2-2 0,0-1 0,3-3 0,1-5 0,1-11 0,0-11 0,0-9 0,-1-3 0,-1 2 0,-2 6 0,-2 9 0,0 7 0,-2 4 0,0 2 0,0 3 0,0 1 0,1 4 0,1 2 0,2 1 0,0 1 0,1 0 0,0 3 0,0 3 0,2 2 0,6-1 0,17-3 0,18-2 0,14-2 0,5 0 0,-10-2 0,-13 0 0,-14-1 0,-12-1 0,-10 2 0,-5 1 0</inkml:trace>
  <inkml:trace contextRef="#ctx0" brushRef="#br3" timeOffset="-34733.46">29185 10425 24575,'0'-33'0,"0"-5"0,-2-12 0,-3-11 0,1 25 0,-1 1 0,-2-4 0,0 1 0,0 1 0,-1 0 0,-6-27 0,0 13 0,3 14 0,-1 6 0,-2-3 0,0-3 0,1-3 0,2 3 0,2 8 0,1 5 0,0 2 0,-3-4 0,2-2 0,-2-2 0,1 2 0,2 6 0,1 4 0,2 7 0,4 4 0,-1 1 0,1 2 0,-1-1 0,-1 0 0,-1 0 0,-1 1 0,-1-1 0,-1-3 0,0-2 0,-2-1 0,0-2 0,1 1 0,0-1 0,3 1 0,1 3 0,1 0 0,0 3 0,0 3 0,0 0 0,-1 5 0,-2 9 0,-1 9 0,1 7 0,-1 1 0,3-3 0,-1-2 0,2-5 0,-1-2 0,-2-2 0,0-1 0,-2-1 0,2-1 0,1-4 0,2-4 0,2-7 0,1-7 0,6-6 0,6-5 0,5-1 0,3 1 0,-1 2 0,-3 1 0,-1 1 0,-3 2 0,-1 3 0,-1 1 0,-2 5 0,-2 3 0,-1 2 0,-1 2 0,0 0 0,1 0 0,0 1 0,1 2 0,3 2 0,5 4 0,5 1 0,3 2 0,1-1 0,-3-2 0,-4-4 0,-4-3 0,-4 0 0,-4-2 0,-1 2 0,-2 1 0,-1 0 0,0-1 0</inkml:trace>
  <inkml:trace contextRef="#ctx0" brushRef="#br3" timeOffset="-25033.46">28124 2167 24575,'9'16'0,"-7"-6"0,15 31 0,-15-3 0,18 18 0,-19-1 0,0 5 0,10-14 0,1 1-904,-11-1 1,-2 3 0,4-3 903,10 2 0,3-3 0,-8 2 0,-1-2 0,2-7 0,2-3 602,15 24-602,-22-12 0,31 6 0,-23-19 0,15 2 0,-15-26 0,-1-1 0,4-7 2064,-3 2-2064,3-4 44,-3-9-44,0-2 0,-4-35 0,-2 12 0,-21-25 0,11 37 0,-11 2 0</inkml:trace>
  <inkml:trace contextRef="#ctx0" brushRef="#br3" timeOffset="-24753.46">27840 2785 24575,'15'-26'0,"1"3"0,22-15 0,5 7-846,8-3 846,-3 7 0,-10 4 278,-10 13-278,10-5 0,-23 13 0,12-7 0</inkml:trace>
  <inkml:trace contextRef="#ctx0" brushRef="#br3" timeOffset="-24133.46">28343 2526 24575,'11'0'0,"-1"0"0,6 0 0,3 12 0,11 0 0,-4 9 0,6 2 0,-14-5 0,2 15 0,-6-10 0,-6 7 0,-2-14 0,-11-1 0,-5-4 0,-7-5 0,-3-8 0,8-4 0,3-10 0,9-1 0,0-11 0,0-10 0,27-8 0,-5-4 0,6 23 0,1 2 0,-3-6 0,5 4 0,-19 13 0,4 7 0,2-4 0,-7 11 0,3 6 0,-12 5 0,8 4 0,-8 1 0,10 5 0,-1 1 0,7-5 0,7-5 0,-3-14 0,3-5 0,0-14 0,-2-2 0,-3 7 0,-2 11 0,5 16 0,-8 0 0,13-3 0,-11-12 0,3-15 0,-8 10 0,-3-8 0</inkml:trace>
  <inkml:trace contextRef="#ctx0" brushRef="#br3" timeOffset="-23688.46">29079 2273 24575,'4'-1'0,"7"-3"0,1 9 0,15-14 0,-9-2 0,1-6 0,-10-2 0,-18 12 0,-10-2 0,-4 13 0,-2 7 0,14 21 0,5 33 0,19-15 0,-5 7 0,15-37 0,1-13 0,6-1 0,18-6 0,1-26 0,-8 3 0,-14-7 0,-18 13 0</inkml:trace>
  <inkml:trace contextRef="#ctx0" brushRef="#br3" timeOffset="-21267.46">32959 507 8191,'5'-11'0,"-4"0"5063,4 1-5063,-5-1 2818,-5 5-2818,-1 1 1719,-5 5-1719,-4-6 6784,-1 4-6784,-13-4 0,-9 6 0,-1 5 0,-3 1 0,3-5 0,-2 1-682,-13 9 0,-1 0 682,13-10 0,1 1 0,0 12 0,0 0 0,1-12 0,-2 0-334,-11 18 0,-2 4 334,-6-8 0,-1 2 0,15 2 0,0 3 0,2-1 0,-7 4 0,4-2 0,9-3 0,6-1 0,-2 9 0,10-7 0,3 3 0,3-5 0,11-5 1316,-6 2-1316,12 0 716,-20 8-716,19-3 0,-18 19 0,19 9 0,-7 1 0,9 4 0,0 1 0,0-22 0,0 11 0,0-24 0,0-1 0,0 1 0,0 9 0,6-8 0,-4 8 0,10-10 0,-11 1 0,18 3 0,-5 2 0,8-1 0,-5-4 0,0-1 0,-1-3 0,6-5 0,2 10 0,-2-19 0,14 23 0,-12-17 0,9 5 0,13 1 0,-4-13 0,23 7 0,-9-9 0,-16 0 0,1 0 0,-6 0 0,0 0 0,5 0 0,3 0 0,6-6 0,-2 1 0,17 2-513,-19-8 0,-1 1 513,12 8 0,-8-8 0,-2 1 0,17-3 0,-29 3 0,1-2 0,7-2 0,-2 2 0,19-1 0,-14-14 0,-24 23 1026,16-23-1026,1-3 0,8-2 0,-8-5 0,-13 18 0,-9 6 0,-6 1 0,1 0 0,0 0 0,-5 0 0,11-7 0,-14 0 0,23-26 0,-17 18 0,5-23 0,-7 18 0,-1-16 0,-5-3 0,2 17 0,0-1 0,-3-17 0,-6 3 0,5 20 0,-12 7 0,12-7 0,-20-6 0,11 3 0,-21-17 0,2 10 0,4-3 0,-2 8 0,13 12 0,2 5 0,0 1 0,-4-1 0,4 9 0,-5-12 0,6 17 0,-1-12 0,1 13 0,0-4 0,0 5 0,-5 0 0,4 0 0,-3 0 0,-5 0 0,7 5 0,-12-4 0,13 4 0,-3 0 0,9-4 0,1 4 0</inkml:trace>
  <inkml:trace contextRef="#ctx0" brushRef="#br3" timeOffset="-14420.46">8812 9145 24575,'-21'-22'0,"1"-5"0,8 25 0,0-12 0,-3 8 0,3 0 0,-4 1 0,-8-1 0,5 4 0,-11-4 0,-1 21 0,0-3 0,-13 20 0,13-13 0,4 2 0,11-9 0,10-1 0,-8 10 0,6-3 0,-3 8 0,5 2 0,6 20 0,9-6 0,-7 21 0,7-16 0,2 3 0,-3 7 0,-2 3-1679,2 6 0,-1 0 1679,0-6 0,-2-4 0,-5-17 0,0-4-232,0 29 232,-15-8 0,3-18 0,-5 0 0,-9-6 0,-2-1 0,2 4 0,-1-3 0,-20 5 0,16-14 0,1-15 3312,7-2-3312,-2-6 278,10-5-278,0-3 0,7-3 0,-1-1 0,9-3 0,5 8 0,5-8 0,7 13 0,2 13 0,-7 10 0,7 33 0,-17-19 0,-1 4-300,3 4 0,0 6 0,-1 1 300,-6 8 0,-2 1 0,0 2-870,5-10 1,0 2 0,0-1-1,-3-2 870,-4 5 0,-2-2 0,2-3 0,6 10 0,-1-6-967,-8 10 967,10-8 0,0 0 0,0 1 695,9-15-695,2-7 3419,5-22-3419,-1-7 1231,-4-6-1231,5 0 0,2-9 0,3 2 0,-3-9 0,-7 10 0,-6 2 0</inkml:trace>
  <inkml:trace contextRef="#ctx0" brushRef="#br3" timeOffset="1988.54">5269 4256 24575,'-13'24'0,"10"-5"0,-25 35 0,21-18 0,1 0 0,-12 21-736,7-13 1,1 1 735,8 21 72,-11-15 0,-2 4-72,8-6 0,0 1 0,-7 1 0,-1 0-559,8-5 1,2-3 558,-1-5 0,2-2 0,4-2 0,0 0 0,-5 5 0,-1 1 0,3 26 0,-2-30 0,-1 2 0,5 15 0,2 0 0,-1-16 0,0 0 0,0 10 0,0 2 0,0 1 0,0-3 0,0 19 0,0-17 0,0-2 0,0 9 0,0-16 0,0 1 0,0 3 0,0-1 0,0-3 0,0-1 518,0-2 1,0-3-519,0 4 212,0 1-212,0 15 597,0-22 1,0 3-598,0 3 0,0 1 0,0-5 0,0-1 0,0 22 0,0-24 0,0-3 0,0-8 0,0-3 0,0-2 0,0 8 0,5-5 0,-4 6 0,4-9 0,-5-4 0,5-5 0,-4 3 0,9-8 0,0 10 0,2-9 0,8 4 0,5-6 0,7 0 0,8 0 0,0-9 0,-2 7 0,0-6 0,0-1 0,17 7 0,-18-7 0,2-1 0,-4 9 0,1 0-374,1-4 0,-1 0 374,10 5 0,-8-9 0,0 7 0,10-6 0,-7 8 0,16-9 0,-15 7 0,5-6 0,-17 8 748,7 0-748,-15 0 0,31 0 0,-16-6 0,2 1 0,-3 3 0,1 1-818,8-5 1,-2 1 817,21 5 0,-28-6 0,2 0 0,2 5 0,4-1-186,20-4 0,4 1 186,-22 4 0,1 1 0,2 1 0,12-1 0,1 0 0,-1 0-658,-12 0 0,-2 0 0,-1 0 658,18 0 0,-4 0 0,-18 0 0,-2 0-41,12 0 0,2 0 41,3 0 0,1 0 0,-1 0 0,0 0 204,-2 0 1,-4 0-205,15 0 0,-30 0 0,0 0 0,0 0 0,2 0 0,3 0 0,1 0 0,3 0 0,2 0 0,13 0 0,4 0 0,-18 0 0,2 0 0,-1 0 0,-2 0 0,-1 0 0,1 0-580,23 0 0,-4 0 580,-21 0 0,-2 0 0,0 0 0,-1 0 859,-4 0 0,2 0-859,21 0 0,4 0 0,0 0 0,1 0-652,-18 0 0,2 0 0,-2 0 652,18 0 0,-3 0 0,-18 0 0,-3 0 0,1 1 0,0-2 0,-4-5 0,-1 1 208,1 4 0,0-1-208,29-9 0,-15 10 0,2 2 0,-16-1 0,0 0 0,12 0 0,0 0 0,-3 0 0,-3 0 0,-8 0 0,0 0 0,6 0 0,1 0 0,-7 1 0,1-2 758,12-4 0,3-1-758,2 5 0,1 0 0,-1-5 0,-2 1-335,-5 4 0,-3 2 335,21-1 0,-23 0 0,0 0 0,-5 0 0,-2 0 0,7-5 0,-1 0 1105,0 3 1,1 1-1106,2-4 0,1 0 0,9 4 0,-2 2 100,-11-1 1,-3 0-101,26 0 0,-24 0 0,24 0 0,-10 0 0,5 0 945,-21 0-945,-16 0 0,-5 0 0,-5-5 433,3 4-433,-7-4 0,8 5 0,-4 0 0,-5-5 0,3 4 0,-3-4 0,5 5 0,-5-4 0,4 2 0,-9-12 0,4 7 0,-5-8 0,0 4 0,0-4 0,0-2 0,0-9 0,4 8 0,-2-6 0,2 7 0,-4-12 0,0-3 0,0 0 0,0 2 0,0 9 0,0-7 0,0-3 0,-6 1 0,5 1 0,-5 0 0,0-3 0,4-9 0,-4 9 0,6 2 0,0 9 0,0-24 0,0-7 0,0-8 0,0-3 0,0 23 0,0-14 0,0 6 0,0-8 0,0 0 0,0 16 0,0-1 0,0-2 0,0-1 0,0-12 0,0-1-449,0 13 1,0 1 448,0 2 0,0 1 0,0-16 0,0 21 0,0-3 0,0-1 0,0 1 0,0 3 0,0 0 0,-9-28 0,7 25 0,-6 0 0,8-1 0,0 9 0,0 1 897,-6 0-897,4-3 0,-4 0 0,6 2 0,0 14 0,0-4 0,0 4 0,-5-5 0,-1 0 0,0 4 0,1 1 0,-4 4 0,2 1 0,-8 4 0,4-3 0,0 9 0,5-9 0,-8 9 0,-14-4 0,3 5 0,-13 0 0,8 0 0,-9-8 0,5 5 0,-12-5 0,8-2 0,4 9 0,-5-1 0,-11-8 0,-3 0-1220,-13 8 1,0 1 1219,8-10 0,2 0 0,1 9 0,3 1 0,11-4 0,0-1 0,0 6 0,-1 0-52,-3-5 1,-2-1 51,-19 5 0,0-1 0,15-10 0,0 0-850,-16 10 1,1 1 849,19-5 0,3 1 0,-2 4 0,0 2 0,-3-1 0,-2 0 0,-3 0 0,-1 0 0,0 0 0,-2 0 0,8 0 0,-3 1 0,3-2 0,-3-5 0,2 1 0,-11 4 0,0-1 0,6-4 0,3 1 0,11 5 0,0 0-549,-12 0 1,0 0 548,11 0 0,2 0 0,-1 0 0,-2 0 0,-1 0 0,-3 0 0,-18 0 0,-3 0 0,21 0 0,-1 0 0,1 0 0,-1 0 0,0 0 0,1 0-108,-17 0 1,4 0 107,18 0 0,2 0 0,3 0 0,0 0 43,1 0 0,-1 0-43,-19 0 0,-3 0 0,6 0 0,-3 0-114,6 0 0,-3 0 1,3 0 113,-5 1 0,3-2 0,-2-4 0,2-1-99,14 5 1,2 0 98,3-5 0,0 1 2192,-31 5-2192,28 0 0,-1 0 0,4 0 0,-2 0-293,-6 0 0,-1 0 293,-23 0 0,1 0 0,8 0 0,0 0 0,0 0 1048,19 4 1,0 0-1049,-24-2 1582,3 11-1582,24-11 0,19 2 0,0 3 720,-11-6-720,3 5 0,-3-1 0,11-4 0,4 4 0,0-5 0,0 0 0,0 0 0,0 0 0,-4 0 0,-11 0 0,-22 0 0,4 0 0,-11 0 0,9 0 0,-3 0 0,-7 0 0,-9 0 0,15 0 0,-6 0 0,18 0 0,0 0 0,0 0 0,7 0 0,3 0 0,-10 0 0,5 0 0,-14 0 0,-8 0 0,12-9 0,-12 7 0,16-6 0,-8 8 0,5 0 0,2 0 0,15 0 0,5 0 0,8 0 0,-4 0 0,5 0 0,-4 6 0,8-5 0,-2 5 0</inkml:trace>
  <inkml:trace contextRef="#ctx0" brushRef="#br3" timeOffset="24156.54">24819 18209 24575,'0'0'0</inkml:trace>
  <inkml:trace contextRef="#ctx0" brushRef="#br3" timeOffset="25149.54">24776 18198 8191,'-6'-5'0,"-4"4"5063,4-4-5063,0 0 2818,6 4-2818,10 2 1719,2 1-1719,8 4 6784,13-6-6784,32 0 0,-1 0-784,-17 0 1,2 0 783,-11 0 0,0 0 0,7 0 0,2 0 0,1 0 0,3 0 0,-3 0 0,2 0 0,2 0-2089,4 0 1,1 1 0,1-2 2088,-1-3 0,0-1 0,-1 1 0,-4 3 0,-2 1 0,-2-2-564,7-4 0,-2 0 564,-3 6 0,1 0 0,4 1 0,0-2 0,3-5 0,1 0 0,-1 4 0,4 0 0,-3-2 0,5-1 0,-3 2 0,-13 2 0,-3 2 0,3-1 0,12-4 0,2-1 0,0 1 0,-12 3 0,2 2 0,-2-1 0,-2-3-670,4-5 0,-2-2 0,2 3 670,-1 4 0,4 3 0,-1 0 0,-4-1 0,-3-2 0,-3-2 0,3 0 0,14 1 0,4-1 0,1 2-168,-1 2 0,0 1 0,3-2 168,-6-3 0,3-2 0,0 0 0,-2 0 0,5 2 0,-3 0 0,0 0 413,-2 0 0,-1 0 0,-3-1-413,6-8 0,-3 3 0,-2 8 0,0 2 288,-2-4 1,1-2-289,-8 3 0,3 0 0,-1 0 0,1-1 0,-1 0 0,3 0-22,-7 1 1,3 0 0,-1 0 0,-2 1 21,3-2 0,-2 1 0,-2 1 0,17 3 0,-5 0 716,-19 1 1,-1-2-717,12-4 0,3-1 0,4 5 0,4-1 446,-9-4 0,2-3 0,-1 2-446,-9 5 0,-2 2 0,1-1 0,2-3 0,1 0 0,-3 0 0,7 4 0,-2 0 0,4-6 0,1 0 22,-1 4 0,2 1-22,-11-3 0,3-1 0,1 2 0,0 2 0,1 2 0,1-1 122,7-3 0,2-2 0,-3 2-122,-8 2 0,-2 1 0,-2-2 0,15-4 0,-4 1 61,-15 5 0,0 0-61,12 1 0,0-2 912,-16-4 1,0 0-913,11 4 0,0 0 285,-7-4 1,-1 0-286,4 4 0,-1 2 0,-3-1 0,-1 0 0,-1 0 0,-5 0 0,6 0 3105,0 0-3105,-8 0 0,-5 0 0,-11 0 234,-39 0 1,22 0 0,-28 0 0</inkml:trace>
  <inkml:trace contextRef="#ctx0" brushRef="#br3" timeOffset="28080.54">24794 17702 24575,'23'0'0,"-9"0"0,18 0 0,2 0 0,29-9 0,-30 1 0,3-2-934,9-1 0,1-2 934,-5-5 0,1-1 0,4 2 0,0 0 0,-1-1 0,1-3 0,-2 1 0,2-2 0,-2 0 0,9-3 0,-1-2-491,-9 4 0,1-2 0,-3 2 491,2 0 0,-2-1 0,-3 0 0,0-2 0,-1 2 0,5 2 0,-1 0 0,14-11 0,1-1-165,-11 9 0,0 0 165,5-8 0,0-2 0,-11 8 0,2-2 0,-3 1-665,7-10 0,-2 1 665,0-1 0,-5 0 0,-13 11 0,-3 0 0,3-3 0,-1-1 575,-3 2 1,1-1-576,9-13 0,0 0 0,-11 11 0,-1 1 933,8-11 0,1 1-933,-3 4 0,-1 3 0,-3 6 0,0 1-106,4-8 1,0 0 105,13-16 0,-4-5 0,-1 5 0,1 1 0,6-2 0,-9 15 0,0 0 0,-5 7 0,0 1 0,6-8 0,-2 2 0,8-10 0,-9 13 0,1-1 0,2-2 0,0 0 0,3 2 0,0 2 0,-2 0 0,-1 3 0,17-6 0,-19 13 0,1 0 0,2 3 0,1-1 0,1-5 0,0-1 0,-4 6 0,2 1 0,17-9 0,-1 1 0,-16 10 0,0 1 0,15-6 0,1 2 0,-11 8 0,-3-1 0,20-15 0,-19 21 0,0-2 0,10-22 785,-12 20 0,3 2-785,7-7 0,0 1 0,-3 5 0,-1 1-203,2-3 0,-3 3 203,15 6 0,-6-16 0,8 15 0,-8-7 0,-2 10 0,9 0 0,5 0 0,-24 6 0,0 1 0,22 5 0,-7 2 0,-9 10 612,16-6-612,-10 7 0,-17-9 0,-1-1 0,10 4 0,9 8 0,-9-8 0,6 2 0,-4 4 0,-1 2 0,4 7 0,0-1 0,-13-8 0,0-1 0,18 13-479,-15-13 0,0 1 479,11 13 199,-10-14 0,2 2-199,-3 4 0,1 2 0,11 5 0,1-1 0,-13-6 0,-1-1-465,3 2 0,-2-2 465,17 6 0,-23-14 0,0-1 0,27 13 0,-27-13 0,1 1 0,-2-1 0,2 2-135,12 9 1,3 2 134,4 1 0,2 1 0,-5-4 0,0-1-315,4 0 1,-2-2 314,-14-10 0,-2-1 0,5 2 0,0-1 0,-1 0 0,1 1-100,15 7 0,3 1 100,1-1 0,2 0 0,-1 0 0,1-2-321,0-2 0,-2-2 321,-18-7 0,-1-2 0,4 2 0,0 0 0,-4-1 0,0 0 0,-1 0 0,1 1 123,-1-1 1,2 0-124,13 3 0,4 0 0,1-2 0,3 0-149,-16-1 0,2 0 0,-2-2 149,10-3 0,-3 1 0,-4 8 0,-4-1 191,16-11-191,-19 11 0,-2 1 884,14-4-884,7 5 0,-18-2 0,-9-13 2068,-2 4-2068,-17-11 0,-3 4 0,-9-4 0</inkml:trace>
  <inkml:trace contextRef="#ctx0" brushRef="#br3" timeOffset="30298.54">30292 15640 8191,'0'-11'0,"0"10"5063,0 6-5063,5 12 2818,-4 4-2818,4 0 1719,-5 0-1719,6-1 6784,-4 9-6784,4 1 0,-6 3 0,0 5 0,-1 5 0,2 1 0,4 0 0,0 1-567,-4 8 0,0-1 567,4-18 0,0-1 0,-4 8 0,-2 0 0,1 25 0,10-2 0,-8-1 0,4-15 0,-2 3 0,-3-7 0,-2 2-727,1 12 0,0 0 727,0-16 0,0-1 0,0 9 0,0-1 0,0-14 0,0 0 0,0 6 0,0-1 0,0 16 0,-10 0 0,8 9 0,-8-15 0,10-3 0,0-18 0,0-9 1048,0 1-1048,0 16 1540,0-3-1540,0 6 0,6-11 0,-4-8 0,4-1 0,-6 1 0,0-5 0,0 3 0,0-7 0,6 8 0,-5-8 0,5 3 0,-6-9 0,0-2 0</inkml:trace>
  <inkml:trace contextRef="#ctx0" brushRef="#br3" timeOffset="31030.54">30205 18305 24575,'0'10'0,"0"10"0,0 7 0,0 0 0,0 3 0,0-10 0,0 1 0,5-4 0,1-7 0,5-5 0,-1-10 0,1-1 0,0-5 0,0 5 0,-1 6 0,5 28 0,-8-8 0,1 18 0,-2-18 0,-4 5 0,9-12 0,-10 6 0,8-23 0,-7 7 0,2-7 0</inkml:trace>
  <inkml:trace contextRef="#ctx0" brushRef="#br3" timeOffset="31233.54">30471 18420 24575,'15'27'0,"-2"-3"0,4-2 0,-3-5 0,-12-6 0,2 0 0,-4-1 0,0 1 0,-4-5 0,-7-7 0,4-1 0,-2-4 0</inkml:trace>
  <inkml:trace contextRef="#ctx0" brushRef="#br3" timeOffset="31411.54">30662 18231 24575,'21'-18'0,"9"-6"0,-12 15 0,2-8 0,-15 16 0,-5-4 0</inkml:trace>
  <inkml:trace contextRef="#ctx0" brushRef="#br3" timeOffset="37581.54">29693 15201 24575,'0'15'0,"0"2"0,0 20 0,0-4 0,0 23 0,0-33 0,0 2 0</inkml:trace>
  <inkml:trace contextRef="#ctx0" brushRef="#br3" timeOffset="37883.54">29714 15579 24575,'0'15'0,"0"-3"0,0 7 0,0-7 0,0 3 0,0-4 0,0 4 0,5-3 0,-4 7 0,4-3 0,0-4 0,-4 14 0,4-17 0,0 14 0,-4-13 0,4 6 0,1 9 0,1-2 0,1 14 0,-2-24 0,-6 4 0</inkml:trace>
  <inkml:trace contextRef="#ctx0" brushRef="#br3" timeOffset="38050.54">29812 16138 24575,'0'15'0,"0"-3"0,5 4 0,1-1 0,5 2 0,-5 0 0,-2-2 0,-4-9 0,0-1 0</inkml:trace>
  <inkml:trace contextRef="#ctx0" brushRef="#br3" timeOffset="38181.54">29855 16310 24575,'0'35'0,"0"-7"0,0 1 0,0-8 0,0 8 0,6-6 0,-4 7 0,4-10 0,-6 1 0,0-10 0,0-2 0</inkml:trace>
  <inkml:trace contextRef="#ctx0" brushRef="#br3" timeOffset="38344.54">29934 16889 24575,'0'17'0,"0"-2"0,0-9 0,0-1 0</inkml:trace>
  <inkml:trace contextRef="#ctx0" brushRef="#br3" timeOffset="38626.54">29959 17115 8191,'0'40'0,"0"-8"5063,0 16-5063,0-19 2818,0-8-2818,6-1 1719,-4 1-1719,4-1 6784,-6 1-6784,0-1 0,4 2 0,-2-1 0,2-5 0,-4 4 0,9 4 0,-7-2 0,6 6 0,-8-11 0,0 2 0,5-11 0,-4 1 0,4-9 0</inkml:trace>
  <inkml:trace contextRef="#ctx0" brushRef="#br3" timeOffset="39663.54">30876 16011 8191,'0'11'0,"5"-5"5063,-4 8-5063,10-3 2818,-10 6-2818,10-7 429,-5 16 1,0-20 0,-1 16 0</inkml:trace>
  <inkml:trace contextRef="#ctx0" brushRef="#br3" timeOffset="39993.54">30941 16370 24575,'0'25'0,"0"-7"0,0 2 0,5-9 0,-4-1 0,4 1 0,1 13 0,-5 4 0,11 13 0,-10-9 0,4-7 0,-1-10 0,-4-4 0,4 0 0,0 4 0,-4 2 0,4 4 0,-5 0 0,0 0 0,0 0 0,0 8 0,0-6 0,0 7 0,0-10 0,6 1 0,-5-5 0,5-6 0,-6-5 0</inkml:trace>
  <inkml:trace contextRef="#ctx0" brushRef="#br3" timeOffset="40244.54">31056 16979 8191,'0'10'0,"5"1"5063,-4 0-5063,4 0 2818,4 1-2818,-7-1 1719,12-4-1719,-8 3 6784,0 0-6784,-1 11 0,-5-4 0,0 3 0,0-5 0,0 6 0,0 6 0,0-5 0,0-2 0,0-10 0,5-4 0,-4 4 0,4-9 0,-5 4 0</inkml:trace>
  <inkml:trace contextRef="#ctx0" brushRef="#br3" timeOffset="41179.54">29891 15738 24575,'15'-5'0,"6"-1"0,4-12 0,1 10 0,2-18 0,-7 23 0,7-23 0,-2 18 0,0-11 0,-5 13 0,-10 2 0,-6 4 0</inkml:trace>
  <inkml:trace contextRef="#ctx0" brushRef="#br3" timeOffset="41560.54">29956 16109 24575,'16'-4'0,"-1"2"0,19-35 0,-5 20 0,-4-7 0,2-2 0,14-1 0,4-11 0,0 3 0,0-4 0,-11 14 0,2 3 0,-19 9 0,7 6 0,-17 2 0,2 5 0</inkml:trace>
  <inkml:trace contextRef="#ctx0" brushRef="#br3" timeOffset="41984.54">30137 16420 24575,'22'-14'0,"-1"4"0,1-12 0,10 0 0,-1 3 0,13-13 0,-14 12 0,1-2 0,19-15 0,-17 12 0,-1 1 0,12-9 0,-10 8 0,-7 8 0,-10 2 0,-2 13 0,-7-7 0,2 9 0</inkml:trace>
  <inkml:trace contextRef="#ctx0" brushRef="#br3" timeOffset="42494.54">30223 16830 24575,'11'-5'0,"4"-2"0,1-6 0,5 0 0,24-12 0,-1 0 0,5-2 0,-11 5 0,-18 8 0,8-2 0,-5 1 0,5-1 0,-7 8 0,1-7 0,-1 8 0,-7 6 0,-5-2 0,-9 12 0</inkml:trace>
  <inkml:trace contextRef="#ctx0" brushRef="#br3" timeOffset="42894.54">30222 17188 24575,'21'0'0,"-4"0"0,3 0 0,-8-5 0,7 3 0,-3-8 0,5 8 0,3-17 0,-3 16 0,14-25 0,-3 18 0,-1-15 0,-7 16 0,-16-5 0,1 13 0,-8-4 0,4 5 0</inkml:trace>
  <inkml:trace contextRef="#ctx0" brushRef="#br3" timeOffset="43346.54">30255 17612 8191,'15'0'0,"-3"0"5063,11-13-5063,2 10 2818,28-25-2818,3 4 0,-22 5 0,-2-1 0,7-9 1719,-11 4-1719,-18 14 6784,1 0-6784,0 5 0,0-3 0,-1 7 0,6-2 0,-9-1 0,12 4 0,-12-4 0,8 5 0,-9-5 0,-1 4 0,-5-4 0</inkml:trace>
  <inkml:trace contextRef="#ctx0" brushRef="#br3" timeOffset="47092.54">29655 18165 24575,'0'11'0,"0"-6"0,0 22 0,0 6 0,0 0 0,0 14 0,0-17 0,0-6 0,0-4 0,4-13 0,7 2 0,1-9 0,7-6 0,-7-1 0,3-5 0,-4 1 0,1 24 0,-6 3 0,0 24 0,-6-6 0,0 3 0,9 26 0,-9-28 0,2-3 0,6 10 0,-8-27 0,0-5 0,0 1 0,0-5 0,0-1 0</inkml:trace>
  <inkml:trace contextRef="#ctx0" brushRef="#br3" timeOffset="47627.54">29882 18335 24575,'5'-11'0,"1"0"0,0 14 0,-1-1 0,-5 18 0,0-4 0,0 0 0,0-1 0,4 0 0,2-3 0,5 3 0,0-4 0,-5 9 0,-10-7 0,1 11 0,-15-11 0,3 11 0,-2-10 0,3 0 0,9-10 0</inkml:trace>
  <inkml:trace contextRef="#ctx0" brushRef="#br3" timeOffset="49242.54">31149 18125 24575,'-5'6'0,"4"4"0,-4-4 0,5 9 0,0 6 0,0 1 0,5-1 0,-4-6 0,4-5 0,0-4 0,-4 8 0,8-12 0,-3 8 0,14-15 0,-7 4 0,2-13 0,-1 11 0,-7-11 0,3 22 0,-5-6 0,-5 18 0,6-4 0,-4 5 0,4-1 0,0 5 0,-4-7 0,8-3 0,-8-11 0,2-4 0</inkml:trace>
  <inkml:trace contextRef="#ctx0" brushRef="#br3" timeOffset="49594.54">31332 18167 8191,'9'-12'0,"7"6"5063,1 0-5063,3 6 2818,-9 5-2818,0 1 1719,-5 4-1719,8 11 6784,-12-7-6784,7 7 0,-9-10 0,0 4 0,0-3 0,0 3 0,0-9 0,0-2 0</inkml:trace>
  <inkml:trace contextRef="#ctx0" brushRef="#br3" timeOffset="51544.54">31393 17981 24575,'-21'-6'0,"1"1"0,-1 5 0,0 0 0,-7 0 0,10 0 0,-10 0 0,16 0 0,-4 0 0,-8 0 0,-4 0 0,-29 0 0,14 0 0,-13 0 0,18 0 0,-17 8 0,20-6 0,-11 7 0,18-9 0,5 0 0,-13 0 0,13 0 0,-5 0 0,7 0 0,1 0 0,-10 0 0,7 0 0,-14 0 0,-3 0 0,7 0 0,-4 0 0,16 0 0,-7 0 0,-3 0 0,-16 8 0,14-5 0,-4 11 0,16-12 0,-8 12 0,-1-12 0,-8 15 0,7-15 0,-6 7 0,14-9 0,-7 6 0,10-4 0,-1 4 0,0-6 0,1 0 0,-1 0 0,-9 6 0,1 4 0,-2-1 0,5 6 0,9-14 0,2 10 0,4-9 0,-8 15 0,7-14 0,-24 23 0,13-10 0,-7 0 0,5 5 0,11-9 0,-18 14 0,10-4 0,-11 5 0,15-11 0,3 0 0,2-1 0,2-4 0,4 4 0,-7-2 0,6 2 0,-12 4 0,11 2 0,-9-2 0,16 2 0,-12-8 0,13 7 0,-4-9 0,0 9 0,4-3 0,-4 0 0,5-2 0,0-4 0,5 5 0,1 0 0,9 2 0,-8 2 0,16 0 0,-10 1 0,8-3 0,-6-7 0,-3 3 0,-1-12 0,2 12 0,6-7 0,16-1 0,2 9 0,10-13 0,-8 7 0,-1-9 0,0 8 0,-4-7 0,3 0 0,1 8 0,3 1 0,15-8 0,0-2-488,-12 5 1,-1 0 487,-1-5 0,-3 0 0,9 9 0,-9-8 0,1 0 0,22 7 0,-18-7 0,3-2-106,5 1 1,2 0 105,3 0 0,0 0 0,-3 0 0,-1 0-319,-2 0 0,-6 0 319,4 0 0,14 0 0,-13 0 0,7 0 0,-18-3 0,1-4 0,22-12 0,-20 14 0,-1-4 0,-8-9 0,0-2 0,11 7 0,1 0 0,1-10 0,0-1 0,-2 6 0,-1 1 0,-5 2 0,-5 0 0,-3-2 932,-2 1-932,-11 3 214,-2 1-214,-5 1 678,2-9-678,4-3 0,1-1 0,-5 2 0,2 10 0,-13-3 0,10-1 0,-10-10 0,5 4 0,-6-3 0,0 4 0,0 1 0,0-1 0,0 1 0,0-1 0,-13-3 0,4 2 0,-10-2 0,-11 3 0,14 9 0,-21-10 0,20 19 0,-7-16 0,3 18 0,-17-14 0,4 13 0,-5-13 0,9 14 0,0-12 0,7 12 0,-7-5 0,10 0 0,-10 4 0,7-10 0,-6 10 0,17-4 0,3 6 0</inkml:trace>
  <inkml:trace contextRef="#ctx0" brushRef="#br0" timeOffset="66025.53">25442 17604 24575,'-1'-6'0,"6"19"0,14 4 0,6 16 0,11 2 0,9 5 0,-7-9 0,2 0 0,-7-8 0,0 0-366,6 5 0,0-1 366,8 0 0,-6-1 180,-11-16-180,0 8 0,-13-16 0,-5 7 0,-7-9 0</inkml:trace>
  <inkml:trace contextRef="#ctx0" brushRef="#br0" timeOffset="66310.53">25820 17325 24575,'12'9'0,"9"14"0,4 11 0,8 15 0,-14-23 0,3 2 0,7 10 0,4 2 0,4 1 0,5-1 0,8 3 0,3-3-885,-1-9 0,-2-6 885,-14-9 0,-3-5 428,16-3-428,-30-12 0,-12 2 0,2-2 0</inkml:trace>
  <inkml:trace contextRef="#ctx0" brushRef="#br0" timeOffset="66580.53">26292 17466 24575,'28'0'0,"10"10"0,-2 4 0,1 4 0,-1 1 0,0 2-3082,14 9 1,2 0 3081,-9-3 0,2 0 0,-6-4 0,2 1 0,-1-1 185,12 7 1,-2-2-186,-5-5 0,-3-1 1273,7 6-1273,-34-27 0,-9 4 0,-1-5 0</inkml:trace>
  <inkml:trace contextRef="#ctx0" brushRef="#br0" timeOffset="66865.53">26639 16962 24575,'26'20'0,"3"4"0,4 6 0,-2 4 0,2 4 0,3 1-1902,-1-4 1,2 2 0,1-1 0,0-1 1901,7 8 0,0-3 0,0-1 0,0-3 0,0-3 0,-3-4 518,2-4 0,-3-5-518,-3-3 0,-2-2 1413,20 4-1413,-13-3 0,-22-20 0,-8 0 0,-13-3 0,0-2 0</inkml:trace>
  <inkml:trace contextRef="#ctx0" brushRef="#br0" timeOffset="67167.53">27016 16820 24575,'51'32'0,"-19"-11"0,1 2 0,1 8 0,4 3-1067,5 4 1,6 4 0,1 0 1066,-8-9 0,1 1 0,0 0 0,0 1-818,-1 0 1,0 1 0,-1-1 0,0-1 817,11 5 0,-1-1 0,-5-5 0,-5-2 0,-4-3 573,-3-6 0,-2-2-573,8 4 0,1-1 0,-41-28 0,11 8 0,-24-16 0</inkml:trace>
  <inkml:trace contextRef="#ctx0" brushRef="#br0" timeOffset="67480.53">27286 16145 8191,'3'0'0,"9"25"4705,23 9-4705,-9-1 0,4 9 0,3 1 0,9 5 0,4 0 0,1 2-115,-11-10 0,0 1 0,0 1 0,1-2 115,4 2 0,1 0 0,-1-1 0,-2-3 0,0 1 0,-3-3 0,-1-1-1,-1-1 1,0 0 0,-1-1 0,12 13 0,-1-3 1550,-3-7 0,-1-3-1550,-4 0 0,0-2-107,3 1 0,-3-2 107,4 4 802,-26-20 0,-15-14 0,-18-20 0</inkml:trace>
  <inkml:trace contextRef="#ctx0" brushRef="#br0" timeOffset="67796.53">27678 15976 24575,'29'50'0,"-15"-19"0,3 5 0,6 2 0,4 6 0,3 2 0,-2-2-2644,2 3 0,-1-1 0,2 4 2644,-1 3 0,1 5 0,1 0 0,-1-5 0,4-2 0,-1-4 0,0 0 0,1 1 0,0 0 0,0-2-521,-1-7 0,1-3 0,0-1 521,-3-3 0,1-1 0,0-3 767,11 7 0,0-1-767,8 3 0,-1-1 0,-8-5 0,-3-2 0,-2-3 0,-3-2 0,5 14 0,-43-31 0,7 2 0,-14-9 0</inkml:trace>
  <inkml:trace contextRef="#ctx0" brushRef="#br0" timeOffset="69280.53">25564 16301 8191,'-21'-16'0,"7"-1"5063,9 49-5063,21 5 0,-14 2 0,1 5 711,14 1 1,0 1-712,-14 4 0,-1 2 0,16 3 0,0-1 0,-15-6 0,-1-2 0,7-8 0,0-2 1899,-9 19-1899,-9-19 6182,2-9-6182,-13-10 0,4-22 0,-8-19 1817,11 5-1817,5-9 0,14 22 0,9 1 0,10 5 0,8 15 0,6-12 0,2 12 0,-11-9 0,-6-4 0,-9 4 0,-4-11 0,0-1 0,-5 0 0,-1 1 0</inkml:trace>
  <inkml:trace contextRef="#ctx0" brushRef="#br0" timeOffset="69611.53">25839 16705 24575,'26'-5'0,"5"-9"0,-19 1 0,2-6 0,0 7 0,-11-4 0,1 3 0,-10 2 0,-9 6 0,-2 5 0,0 9 0,0 3 0,9 8 0,2 1 0,1 0 0,13-4 0,-5-6 0,12-5 0,0-6 0,1 0 0,4 0 0,-2-9 0,-3 2 0,-1-12 0,-8 12 0,0-3 0</inkml:trace>
  <inkml:trace contextRef="#ctx0" brushRef="#br0" timeOffset="69992.53">26046 16002 24575,'-5'-18'0,"4"-1"0,-9 18 0,4-8 0,0 26 0,2-9 0,12 30 0,-6 0 0,13-4 0,3 5 0,-4 10 0,0 5 0,3-6 0,2 2 0,-1-1-949,2 11 0,-2-1 949,-4 4 0,-2-4 0,2-25 0,-2-2-296,-8 33 296,11-25 0,-15-2 0,0-22 0,-9-6 0,2-5 1868,-13-5-1868,1-14 81,7 1 1,1-3-1,11 7 1</inkml:trace>
  <inkml:trace contextRef="#ctx0" brushRef="#br0" timeOffset="70527.53">26336 16090 9765,'4'3'0,"-2"4"5105,17 25-5105,-15 7 0,26 12 0,-26 5 739,13-27 0,2 0-739,-5 20 1679,16-9-1679,-7-8 5275,-9-15-5275,5 2 0,-8-13 0,-1 4 1273,1-9-1273,4-13 0,-8-2 0,2-5 0,-9 10 0</inkml:trace>
  <inkml:trace contextRef="#ctx0" brushRef="#br0" timeOffset="70760.53">26455 16309 24575,'11'-19'0,"-7"6"0,24-8 0,-12 8 0,4 0 0,1-1 0,-5 1 0,0-3 0,-9 9 0,-1-2 0</inkml:trace>
  <inkml:trace contextRef="#ctx0" brushRef="#br0" timeOffset="71078.53">25940 16463 24575,'20'-14'0,"-3"1"0,2 6 0,-3 2 0,0 0 0,-5 4 0,-7-4 0</inkml:trace>
  <inkml:trace contextRef="#ctx0" brushRef="#br0" timeOffset="73012.53">32477 16703 24575,'0'8'0,"-8"7"0,1 22 0,1 10 0,-6 5 0,1 3 0,4 10 0,0 2-1316,-8-3 1,1-1 1315,13-12 0,-2-3 0,-14-5 0,0-2 312,14-4 0,2-1-312,-12-2 0,1-3 0,5 10 0,-3-7 0,5-24 0,5-5 0</inkml:trace>
  <inkml:trace contextRef="#ctx0" brushRef="#br0" timeOffset="73276.53">32837 16987 24575,'0'20'0,"0"9"0,-10 26 0,1-17 0,0 1 0,3-3 0,-2-1 0,-7 4 0,1-4 0,10-4 0,-17 0 0,19-14 0,-10 2 0,10-12 0,-4 2 0</inkml:trace>
  <inkml:trace contextRef="#ctx0" brushRef="#br0" timeOffset="73526.53">33011 16972 24575,'0'63'0,"0"-11"0,0-12 0,0 1 0,0 25 0,0-6 0,0 2 0,0-18 0,0-1 0,0 7 0,0-5 0,0-10 0,0-30 0</inkml:trace>
  <inkml:trace contextRef="#ctx0" brushRef="#br0" timeOffset="73725.53">33139 17037 24575,'5'57'0,"0"0"0,-4-13 0,1-3 0,8 22 0,-10-32 0,0-3 0,0-12 0,0 3 0,-5-11 0,4 1 0,-4-9 0</inkml:trace>
  <inkml:trace contextRef="#ctx0" brushRef="#br0" timeOffset="74950.53">32247 15611 8191,'-6'11'0,"1"-2"5063,13 27-5063,-5 10 0,5-6 0,2 3 0,0-4 0,-1 1 1409,-3 10 0,2-1-1409,6-6 0,-2-3 0,-9 12 1719,6-3-1719,-9-56 6784,-6-2-6784,-5-52 0,7 25 0,-1-5 0,-2-4 0,-1-6 0,2 1-712,4 4 0,2 0 0,-1 0 712,-5-16 0,0 4 0,5 19 0,2 7 0,4 7 0,5 9 0,6 10 0,8 17 0,-11 10 0,9 26 0,-19 1 1068,3-8 0,-2 1-1068,-10-7 0,-3-2 0,-4 31 0,-4-28 0,-2-27 0,17 1 0,-12-8 0,13 9 0,-4 13 0,10-8 0,1 13 0,5-18 0,-1-4 0,6-1 0,0 1 0,12-4 0,-5-2 0,5-8 0,-3-10 0,-8 4 0,-1-3 0,-7 11 0,-8 6 0,9 18 0,0-9 0,3 17 0,3-24 0,-4 8 0,-6-10 0,-1 0 0</inkml:trace>
  <inkml:trace contextRef="#ctx0" brushRef="#br0" timeOffset="75096.53">32542 15624 8191,'-17'-13'0,"7"10"0,5 0 0,5 8 0</inkml:trace>
  <inkml:trace contextRef="#ctx0" brushRef="#br0" timeOffset="75496.53">32613 15667 24575,'-6'17'0,"-12"0"0,15 8 0,-9-7 0,12 2 0,9-12 0,-2 6 0,8-14 0,0 0 0,1-6 0,4 5 0,-3-6 0,-2 7 0,-5 5 0,3 6 0,-7 13 0,15 14 0,-14-3 0,-1 3 0,12 24 0,-12-24 0,-2-3 0,-4-1 0,0-7 0,-9-20 0,-11 2 0,2-14 0,0-5 0,-7-17 0,20-12 0,-30-12 0,32 20 0,-12 6 0</inkml:trace>
  <inkml:trace contextRef="#ctx0" brushRef="#br0" timeOffset="76048.53">32753 15235 24575,'6'15'0,"-5"9"0,20 10 0,-9 4 0,1 3 0,2-7 0,1-1-471,1 13 0,-1-1 471,6 11 231,-1-18-231,-10-14 0,3-14 0,-7-14 0,-1-7 0,15-21 711,-8 1-711,8 2 0,-6 11 0,-4 8 0,4 9 0,2-4 0,0 5 0,-2 0 0,-4 0 0,4-5 0,-3-10 0,-2-2 0,-5-24 0,-5-8 0,0 14 0,0-3-1198,1-4 0,-2 0 1198,-8-4 0,0 0 0,8 7 0,-2 2 0,-19-14 0,21 90 0,7 5 0,-6 11 0,2 4-1051,13-16 1,-1-2 1050,-13 1 0,2 0 0,13-7 0,0-2 0,-12 10 0,16-22 0,-19-16 0,4-5 0</inkml:trace>
  <inkml:trace contextRef="#ctx0" brushRef="#br0" timeOffset="76213.53">33207 15357 8191,'0'-11'0,"13"-8"5063,-6 6-5063,17-7 2818,-8 8-2818,15-11 0,20-10 0,-9-1 0,7 1 1719,-28-7-1719,-10 2 0,-5 6 0,-6 7 0</inkml:trace>
  <inkml:trace contextRef="#ctx0" brushRef="#br0" timeOffset="90016.54">17996 16237 24575,'6'-4'0,"-15"2"0,-4-2 0,-12 4 0,4 0 0,-7 0 0,-11 14 0,-9-10 0,-8 21 0,20-19 0,-1-1 0,-5 8 0,-1 1-586,-1-9 1,1 2 585,-1 11 0,2 1 0,-14-5 0,7 18-189,3-6 189,6-6 0,-7 6 0,9-7 0,8-2 0,-4 4 0,17-8 0,-3 4 1160,9-6-1160,-4 6 200,3 0-200,-4 14 0,9 0 0,1 9 0,6-2 0,-8 0 0,5 0 0,-5 25 0,7-25 0,2 2 0,3 11 0,2 2 0,0-9 0,0-1-249,-1-1 1,3-4 248,16 13 0,-13-16 0,1 2 0,6 1 0,3-1 0,-2 3 0,0-1 0,-3-3 0,0-3 0,9 14 0,-8-17 0,-1-1 0,-2-9 0,4 5 0,-4-7 0,3 2 497,-7-10-497,1 1 0,1 4 0,7 5 0,-1-2 0,16 9 0,-2-6 0,-1 0 0,-1-1 0,-2-4 0,20 1 0,-14-6 0,12 3 0,-26-12 0,9 12 0,1-12 0,8 15 0,0-15 0,0 15 0,1-14 0,-1 5 0,0 1 0,17-7 0,5 6 0,-18-2 0,0-2 0,-7-3 0,-1 1-346,7 3 1,-1-1 345,26-4 0,0 0 0,-3 10 0,-25-9 0,-3 1 0,10 8 0,16-10 0,-14 0 0,-4 0 0,12 0 0,-17 0 0,25 0 0,-10 0 0,-18 0 0,2 0 0,8 0 0,-1 0-720,20 0 720,-19 1 0,-1-2 0,12-9 0,0 7 0,0-7 0,0 10 0,8-11 0,-13 2 0,4-2 0,-6-3 0,2 1-885,-7 6 1,2 1-1,-2-2 885,8-7 0,-3 0 0,2 7 0,-2 0-608,-3-1 0,0-2 608,0-5 0,-1 3 0,-4 11 0,2 0-339,17-15 0,2-1 339,-8 10 0,1 0 0,6-7 0,-2-1 0,-11 10 0,-5-1 0,16-19 0,-12 13 548,-14-10-548,4 1 0,2-13 0,-1 4 0,3-11 0,-12 13 0,2-7 3047,-2 6-3047,-7 3 0,2-2 0,-3 1 0,1-2 0,5-10 0,-3-4 212,-8 4 1,-4 0-213,5-2 0,-4 1 0,-11-25 396,4 15 1,-1-2-397,-4 8 0,-2-1 0,-2-18 0,-4 0 0,-1 14 0,-3 4 0,1 7 0,-3 2 0,-3 7 0,-2 2 0,-14-9 0,-8-1 0,-5-1 0,13 12 0,-1-1 0,6 6 0,0 1-623,-12-7 0,-1 1 623,6 5 0,0 1 0,-7 1 0,-1 1 0,0-4 0,-1 1-805,-3 2 1,0 0 804,2 1 0,-4-1 0,2 4 0,-5 1 0,0 0-41,3-1 1,0 0 0,-3 1 40,3 2 0,-3 1 0,0 0 0,2 1 0,-3 1 0,3 1 0,-1 1-605,2-3 1,0 0-1,2 3 605,-5 6 0,0 1 0,3-7 0,-3-1 0,2 1 0,-7 6 0,0 1 0,10-3 0,-2 0 0,0 0 110,-1 3 0,-1 2 1,0-1-111,0 0 0,-1 0 0,0 0 0,1 0 0,-1 0 0,-1 0 0,-10 0 0,-2-1 0,1 2 0,9 2 0,0 2 0,2-1-208,0 1 1,0 0 0,1 0 207,1 0 0,1-1 0,0 2 0,-1 1 0,-1 1 0,3 1 0,-8 1 0,-1 1 0,4-2 0,-2 0 0,4 2 0,0 4 0,1 3 0,1-2 0,-2 2 0,2-1 0,-3 1 0,0 2 0,8-2 0,-2 4 0,2 1-10,-13 15 0,8-2 0,0 0 0,21-11 0,0 1 0</inkml:trace>
  <inkml:trace contextRef="#ctx0" brushRef="#br0" timeOffset="113511.54">25046 15426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06:18:25.135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25176 4509 24575,'0'0'0</inkml:trace>
  <inkml:trace contextRef="#ctx0" brushRef="#br1" timeOffset="-177682.73">4990 5979 24575,'55'-8'0,"-9"-1"0,6-2 0,-4 0 0,3-2 0,2-1-744,7-1 1,3-2 0,0 0 743,-3 0 0,0-1 0,0 1 0,-3 1 0,-1 0 0,-1 1 0,-3 1 0,-2 0 0,1 0 50,-5 1 0,0 1 1,0-1-51,1 0 0,0-1 0,-1 1 0,-3 0 0,-1 0 0,1 0 0,19-6 0,0 1 0,-1 0 0,0-1 0,-2 2 0,-2-1 0,1 1 0,-2-1 249,-5 2 1,-2 0-250,-7 2 0,-1 2 0,21-8 0,-17 6 1121,-17 6-1121,-11 3 114,-8 4 1,-4 1 0,-4 0 0</inkml:trace>
  <inkml:trace contextRef="#ctx0" brushRef="#br1" timeOffset="-176182.73">5189 5257 24575,'40'0'0,"-4"0"0,7 0 0,0 0 0,4 2 0,3 0-945,13 1 0,3 2 0,1 1 945,-15 0 0,0 1 0,0 0 0,0 1 0,0 1 0,0 1 0,-1 1 0,-1 0 0,10 4 0,-2 1 0,-1 1 102,-6-2 1,-2 1 0,-1 0-103,-2-1 0,-2 0 0,0 0 0,17 7 0,-1-1 0,-3 1 0,-2-1 300,-3-1 1,-1 0-301,-3 0 0,-2-1 0,-3-2 0,-1 0 0,-2-1 0,0 0 717,-2-1 1,-1 0-718,-1 0 0,-1-1 245,-2 2 1,-2-1-246,24 15 0,-7-1 0,-8-1 0,-5-1 0,-6-1 0,-5-1 0,-4-4 0,-4-5 0,-5-5 0,-3-5 0,-3-3 0,-4-1 0</inkml:trace>
  <inkml:trace contextRef="#ctx0" brushRef="#br1" timeOffset="-170167.73">26356 6082 24575,'23'0'0,"15"0"0,-6 0 0,5 0 0,10 0 0,3 0 0,8 0 0,2 0 0,4 0 0,2 0-273,-20 0 0,1-1 0,0 0 273,2-1 0,0 1 0,0-1 0,1-1 0,1-1 0,-1 1 0,-1-1 0,1 1 0,-1-1 0,-3 1 0,0 1 0,0-1 0,17 1 0,0 0 0,-12 1 0,2 1 0,-4 0 0,3-1 0,-2 0 101,11 0 0,-5 0-101,3-3 0,-14 0 0,-13 2 0,-12 1 0,-8 1 154,-5-2 0,-4 2 0,-3-2 1</inkml:trace>
  <inkml:trace contextRef="#ctx0" brushRef="#br2" timeOffset="-163066.74">24209 7072 24575,'40'0'0,"-2"0"0,5 0 0,19 0 0,8 0-1103,-10 0 1,5 0 0,1 0 1102,-11 0 0,2 0 0,0 0 0,1 0 0,4 0 0,0 0 0,0 0 0,1 0-386,1 0 0,1 0 0,0 0 0,-1 0 386,1 0 0,0 0 0,0 0 0,-1 0 0,0 0 0,0 0 0,-1 0 0,-1 1 0,-5-1 0,0 1 0,-2 1 0,-1 0 149,12 1 0,-1 0 0,-3 2-149,-8 0 0,-2 0 0,-1 1 0,14 3 0,-3 1 0,-6-3 0,-4-1 0,-9-1 0,-3-2 1480,19 0-1480,-19-3 2134,-12 0-2134,-5 0 790,-5 0-790,-1 0 0,-3 0 0,-3 0 0,-2 0 0,-2 0 0,-3 4 0,-1-3 0,-2 2 0</inkml:trace>
  <inkml:trace contextRef="#ctx0" brushRef="#br2" timeOffset="-160283.74">3280 7872 24575,'55'0'0,"-6"0"0,8 0 0,-4 0 0,4 0 0,4 0-1002,-7 0 1,3 0 0,2 0 0,0 0 1001,5 0 0,0 0 0,1 0 0,0 0 0,0 0 0,0 0 0,0 0 0,-1 0 0,-2-1 0,-1 1 0,0-1 0,-1 0 0,-2-1 0,0 0 0,-1-1 0,-1 1 309,-2-2 1,-1 1 0,0-1 0,-3 0-310,7-1 0,-3 0 0,-1 0 0,-5 1 0,-1 0 0,0 1-124,1 1 0,-1 0 0,3 2 124,10 0 0,1 2 0,4 1-492,-5-1 1,3 1 0,1 0 0,0 0 491,-10 0 0,-1 0 0,1 0 0,0 1 0,0-1 0,11 1 0,-1 1 0,0-1 0,-2 0 217,-9 0 0,0-1 1,-2 0-1,-1-1-217,11 1 0,-2-1 0,-1-1 0,-4 0 0,0 0 0,-2 0 0,-2-1 0,0 1 0,2 1 0,14 0 0,3 1 0,-5 0 0,2 1 0,-2 0 0,-15-1 0,1 1 0,-7-1 0,16 3 962,-18-2-962,-10 0 2198,-9 0-2198,-6-1 0,-9-1 0,-2-1 0</inkml:trace>
  <inkml:trace contextRef="#ctx0" brushRef="#br2" timeOffset="-153516.74">11142 8452 24575,'-27'0'0,"-11"8"0,-14 9 0,-2 7 0,8 4 0,8-3 0,6-2 0,3 0 0,1 2 0,-1 3 0,2 2 0,4 0 0,3 2 0,4 0 0,3 3 0,3 2 0,2 2 0,5 3 0,2 8 0,8 13 0,3-27 0,4 0 0,5 4 0,4-1 0,4 1 0,2-2 0,-2-5 0,0-3 0,15 19 0,-14-17 0,-11-15 0,-5-7 0,-2-5 0,9-4 0,28-1 0,-23 0 0,16 0 0</inkml:trace>
  <inkml:trace contextRef="#ctx0" brushRef="#br2" timeOffset="-150684.74">11512 8831 8191,'6'-5'0,"-1"-1"5063,-5-9-5063,-5-2 2818,-6-4-2818,-5 9 1719,0-2-1719,1 13 6784,-5-4-6784,2 10 0,-3 1 0,1 6 0,8-1 0,1 1 0,2 8 0,8 7 0,-4 9 0,5-8 0,0-4 0,0-13 0,9 1 0,-1 3 0,17 0 0,-6 0 0,2-8 0,-6-2 0,7-14 0,-3-3 0,8-10 0,-14 5 0,2-9 0,-13 0 0,4 2 0,-6 0 0,-6 27 0,4 13 0,-4 16 0,12 4 0,-4-9 0,4-7 0,-1-15 0,1 9 0,9-11 0,-8 6 0,2-9 0</inkml:trace>
  <inkml:trace contextRef="#ctx0" brushRef="#br2" timeOffset="-150284.74">11753 8411 24575,'-3'49'0,"0"0"0,1-9 0,0 2 0,1 1 0,1 4 0,1-3 0,-1 2 0,0-2 0,0-2 0,0-1 0,0 11 0,0-22 0,-5-5 0,4-13 0,-4-3 0</inkml:trace>
  <inkml:trace contextRef="#ctx0" brushRef="#br2" timeOffset="-149617.74">11964 8580 8391,'0'20'0,"0"6"2057,0 8 0,0 5-2057,0 2 0,0 2 0,0 2 0,1 3 0,-2 1 0,-3 5 0,0 0 0,0-1 484,3-4 0,1-1 0,-2-1-484,-3 18 0,-1-7 0,-3-2 1977,7-13-1977,-11-18 5655,11-5-5655,-2-24 981,4-2-981,0-23 2005,0-34-2005,10 25 0,4-3 0,-3-11 0,3 0 0,7 10 0,2 3 0,2-2 0,0 3 0,19-9 0,3 5 0,-17 26 0,-10 27 0,-14 6 0,-2 16 0,-4-3 0,-17 26 0,4-16 0,-16 3 0,11-18 0,-3-18 0,4 2 0,0-23 0,7-7 0,5-3 0,5 5 0,0 14 0</inkml:trace>
  <inkml:trace contextRef="#ctx0" brushRef="#br2" timeOffset="-148917.74">12361 8554 8666,'0'13'0,"0"46"5104,0-1-5104,-5 3 0,-1 1 0,3 2 0,-2-20 0,-1-3 0,6-6 2748,5-12-2748,26-39 1653,0 4-1653,21-10 0,-11 15 0,-1 7 0,-1 9 0,-8-7 6404,6 7-6404,-9-16 0,8-20 0,-13-4 0,-6-5 0,-11 3 0,-16 20 0,-18 3 0,-2 18 0,-4 6 0,19 7 0,10-4 0,5 4 0,9-9 0,8-3 0,5-9 0,-1 0 0,-2 0 0,-7 5 0,-2 1 0,-5 0 0,-5-2 0</inkml:trace>
  <inkml:trace contextRef="#ctx0" brushRef="#br2" timeOffset="-148636.74">13089 8282 24575,'19'33'0,"0"0"0,0 5 0,0 3 0,-1 15 0,0 2 0,0-10 0,-3 1 0,-5 8 0,-7 1 0,-4-10 0,-7-1 0,-10 4 0,-9 0-1490,0-13 1,-5 0-1,-1-3 1490,-16 8 0,0-3 0,11-9 0,3-4 0,-7 3 0</inkml:trace>
  <inkml:trace contextRef="#ctx0" brushRef="#br2" timeOffset="-144552.74">13286 10859 24575,'-16'0'0,"30"0"0,30 0 0,-13 0 0,6 0-506,5 0 0,7 0 0,-1 0 506,0 0 0,-1 1 0,2-2 0,8-2 0,1-1 0,-3 0 0,8 3 0,-6-1 0,-14-3 0,-7-1 0,-5 6 493,-7 0-493,-9 0 62,-5 0 1,-4 0 0,-1 0 0</inkml:trace>
  <inkml:trace contextRef="#ctx0" brushRef="#br2" timeOffset="-143883.74">14846 10714 24575,'11'-5'0,"4"4"0,1-4 0,5-1 0,7 4 0,8-5 0,7-3 0,11 2 0,6 2-1289,1 1 1,6 0 0,-4 1 1288,-12 0 0,-2 0 0,0 0 0,4 0 0,1 0 0,-5 1 0,-6 2 0,-2-1 0,6-4 0,-4 0 0,5 6 0,5 0 0,-46 0 0,2 0 0</inkml:trace>
  <inkml:trace contextRef="#ctx0" brushRef="#br2" timeOffset="-142851.74">18550 10691 8191,'-30'0'0,"-4"0"5063,47-10-5063,12 7 0,15-8 0,9 0 231,9 8 1,4 3-232,-12-4 0,2-1 0,1 1 0,3 3 0,1 1 0,3 1 0,-1-1 0,4 0 0,0 0 0,-2 0 254,-4 0 0,-2 0 0,0 1 0,1-2-254,4-1 0,1-1 0,-1 0 0,-4 1 1756,-4 1 1,-4 1-1,-5-2-1756,-1-3 0,-8 0 0,-11 5 0,-18 0 0</inkml:trace>
  <inkml:trace contextRef="#ctx0" brushRef="#br2" timeOffset="-120286.73">15842 9420 24575,'-13'-11'0,"6"-3"0,-3 12 0,4-7 0,-5 8 0,1-4 0,-6 0 0,0 4 0,-10-4 0,-4 5 0,-5 0 0,-11 0 0,10-1 0,-1 2 0,-7 4 0,0 0 0,4-4 0,1 0 0,-24 15 0,34-14 0,9 10 0,-1-10 0,-9 10 0,-5 8 0,-7 3 0,-3 11 0,13-13 0,2-2 0,7 2 0,-2 4 0,5-2 0,1 0 0,4-11 0,-21 15 0,10-6 0,-11 12 0,17-10 0,1 7 0,1-10 0,-2 12 0,8-5 0,-2 10 0,6-6 0,2 7 0,-4 0 0,8 27 0,-7-31 0,-1 1 0,8 11 0,2 1 0,-4-7 0,0-2 0,3-3 0,2-3 0,-1 16 0,0-20 0,0 2 0,6 6 0,0-7 0,7 9 0,2 6 0,6 0 0,3 14 0,14-18 0,-9-6 0,0-12 0,-7 3 0,-5-9 0,4 6 0,0-10 0,4 10 0,-4-19 0,13 16 0,5-9 0,4 4 0,6 2 0,-8-2 0,-9-6 0,14-2 0,4-6 0,-16 0 0,1 0 0,24 0 0,-4 0 0,-16 0 0,16-9 0,4 7 0,-21-6 0,1-1 0,-5 8 0,0 0 0,1-6 0,-2-1 0,18 1 0,10-16 0,-17 7 0,-2 0 0,-8-3 0,9-3 0,-5-8 0,11-9 0,-16 8 0,-8 1 0,-6 5 0,10-21 0,-2-6 0,-14 22 0,1-1 0,17-20 0,-21 12 0,15 9 0,-9-12 0,8-10 0,-9-13 0,-9 24 0,-3-2 0,-2 3 0,-2 1 0,-6 3 0,-1 2 0,4-22 0,-19 15 0,21-22 0,-22 6 0,14-1 0,-6 9 0,3 27 0,-1-20 0,-8 6 0,-7-13 0,4 6 0,-3-5 0,7 16 0,-3-2 0,-3 11 0,9 7 0,-3 6 0,9-4 0,-6 2 0,-12-12 0,-13 3 0,0 8 0,-1 3 0,-6-1 0,13 3 0,3 1 0,14 6 0,-9-5 0,-18 6 0,14 0 0,-2 0 0,1 0 0,-1 0 0,-7 0 0,3 0 0,-11 0 0,-1 6 0,12 1 0,20 1 0,1-2 0</inkml:trace>
  <inkml:trace contextRef="#ctx0" brushRef="#br2" timeOffset="-118603.73">16342 8865 24575,'0'-11'0,"0"0"0,0-4 0,-9-14 0,2 9 0,-9-12 0,5 25 0,4-7 0,-7 13 0,7 1 0,-13 1 0,7 30 0,-4-6 0,10 23 0,0-16 0,7-2 0,0-10 0,0 1 0,6-1 0,5 7 0,8-5 0,3-5 0,-4-7 0,2-10 0,-9 0 0,11-14 0,0-16 0,-7-2 0,-1-6 0,-4-17 0,-2-3 0,6 5 0,-1-2 0,-11 8 0,-2-2 0,1 3 0,5 0 0,-1 3 0,-6 1 0,-2 4 0,1-5 0,-3 62 0,4 19 0,2 9 0,2-2 0,1 5 0,1-1-1127,2 1 1,1 1 0,0-3 1126,2 10 0,3-7 0,14 5 0,-15-39 0,5-7 0,-10-5 0,3-5 0</inkml:trace>
  <inkml:trace contextRef="#ctx0" brushRef="#br2" timeOffset="-118184.73">16783 8711 8424,'0'-28'0,"0"13"5087,0-17-5087,-5 20 2784,-5 1-2784,-10 19 1686,3 12-1686,-2 7 6594,13-3-6594,1-8 0,5-6 0,6 5 0,5-8 0,7 3 0,2-10 0,3-10 0,-11 3 0,-1-3 0,-11 5 0</inkml:trace>
  <inkml:trace contextRef="#ctx0" brushRef="#br2" timeOffset="-117785.73">16964 8395 8191,'0'-16'0,"0"41"0,0 19 602,0 13 0,0 7-602,0-13 0,0 3 0,0 3 513,0-4 0,-1 3 1,1 0-1,1-4-513,2-1 0,2-3 0,-1-1 540,-3 2 0,-1-1 0,1-5-540,6-1 0,-2-7 4445,-5-3-4445,-22-26 1055,8-18 0,-10 8 1,16-13-1</inkml:trace>
  <inkml:trace contextRef="#ctx0" brushRef="#br2" timeOffset="-117603.73">16832 8888 24575,'50'-21'0,"-4"0"0,-11 8 0,0 1 0,9-2 0,-24 8 0,-11 6 0</inkml:trace>
  <inkml:trace contextRef="#ctx0" brushRef="#br2" timeOffset="-117134.73">17230 8651 24575,'-11'-6'0,"0"11"0,5 6 0,-5 10 0,4 9 0,-1-7 0,2 6 0,6-13 0,0-1 0,5-9 0,1-1 0,9-11 0,-8 0 0,11-8 0,-11-6 0,3 6 0,0 7 0,-9 14 0,13 9 0,-7 4 0,12-7 0,-2-3 0,-6-4 0,-2-6 0</inkml:trace>
  <inkml:trace contextRef="#ctx0" brushRef="#br2" timeOffset="-116536.73">17396 8664 24575,'0'26'0,"0"10"0,7-17 0,-6 6 0,10-5 0,-1-8 0,11-1 0,-3-7 0,3-13 0,-10 2 0,1-8 0,-6 0 0,-1 13 0,1 3 0,0 11 0,15-2 0,1-5 0,5-11 0,-6-1 0,-5-9 0,-1-33 0,-4 9 0,1-6 0,-1-15 0,0-2-267,-2 16 0,-1 3 267,1 1 0,-8 13 0,-7 29 0,5 48 0,-8 2 0,-1 5 0,8-7 0,1 1-319,-6 11 1,2-5 318,14-6 0,5 10 0,3-28 516,2 1-516,-4-33 0,-2-8 0,-3 1 0,-3 0 0</inkml:trace>
  <inkml:trace contextRef="#ctx0" brushRef="#br2" timeOffset="-116268.73">17996 8212 24575,'-13'56'0,"7"-14"0,2 5 0,3 8 0,2 2-1864,-1 6 0,0 0 1864,0-10 0,0-3 0,4-12 0,1-5 1160,-3-3-1160,6-6 0,-8-14 0,0-5 0</inkml:trace>
  <inkml:trace contextRef="#ctx0" brushRef="#br2" timeOffset="-116101.73">17911 8640 13304,'5'-6'0,"5"-5"4524,22 0-4524,-1 0 0,3-2 978,1 2 1,2 0-979,6-2 0,-2 1 0,9 1 0,-22 2 0,-19 9 0</inkml:trace>
  <inkml:trace contextRef="#ctx0" brushRef="#br2" timeOffset="-105650.73">3015 10925 24575,'0'-10'0,"0"-1"0,-5 0 0,-1 0 0,-17 5 0,9-4 0,-14 9 0,3-4 0,-15 5 0,-11 9 0,1 11 0,19-3 0,5 17 0,15 9 0,-1 22 0,7-26 0,2 1 0,6-7 0,2 1 0,3 9 0,1 2 0,4-3 0,2 3 0,2 14 0,0 4 0,-1 2 0,-3-1-879,-2-11 0,-3-1 879,-2 2 0,-2-2 0,-3-10 0,-2 0-273,2 11 0,-2 2 273,-6 10 0,-3-1 0,-3-8 0,-2-1 0,0 2 0,-4 0 0,-4-11 0,-3-1 0,1-2 0,0 1 0,-1 0 0,-6 13 0,0-6 0,-3-16 0,24-35 1706,16-8-1706,10-15 598,3 15-598,1-5 0,-9 18 0,1 1 0,2 20 0,0 11 0,2 22 0,-1 7-982,-6-20 0,0 0 1,1 2 981,1 7 0,1 2 0,-1 0 0,-5 0 0,0 0 0,-1-5 0,4-3 0,-1 0 0,-3-3 0,-1 3 0,2-7 0,8 9 0,-5-4 0,10-27 0,-7-11 0,0-9 0,4 0 0,1 0 2945,24-15-2945,-14 7 0,15-8 0,-20 11 0,-5 0 0,-6 4 0,-5-4 0</inkml:trace>
  <inkml:trace contextRef="#ctx0" brushRef="#br2" timeOffset="-104553.73">11045 11856 24575,'0'-11'0,"25"5"0,-2-8 0,31 12 0,-6-16 0,8 15 0,-9-7 0,2-1 0,-4 4 0,1 2 0,11-2 0,-2 0 0,-16 2 0,-6 0 0,5 0 0,-44 19 0,1-15 0,-15 16 0</inkml:trace>
  <inkml:trace contextRef="#ctx0" brushRef="#br2" timeOffset="-104303.73">11303 11926 24575,'65'-10'0,"-3"2"0,3-3-2889,-16-4 0,1 0 2889,17 4 0,-3 1 858,-29-3 1,-5 1-859,15 5 0,-15-3 0,-16 6 0</inkml:trace>
  <inkml:trace contextRef="#ctx0" brushRef="#br2" timeOffset="-92051.73">31055 10957 24575,'-6'0'0,"1"0"0</inkml:trace>
  <inkml:trace contextRef="#ctx0" brushRef="#br2" timeOffset="-90902.73">30965 10851 24575,'14'-13'0,"34"-15"0,-9 9 0,4 0 0,1 0 0,4-1 0,-3 1 0,3-1 0,-2 2 0,5-2 0,-1 2 0,7-2 0,-3 1 0,-18 4 0,-6 4 0,-1 8 0,-20 17 0,-9 21 0,0 5 0,0-1 0,0 2 0,0 21 0,0-14 0,0 3 0,5 9 0,2 4-441,-3-13 0,1 2 0,1 2 441,0-6 0,1 1 0,0 2 0,0 0-1062,0 2 1,0 2 0,0-1 0,-1-1 1061,-1 7 0,0-2 0,0-1 0,4 0 0,0-2 0,-2-2-354,-5 6 0,-1 0 354,7-7 0,2 4 0,-3-1 0,-5-7 0,-3-1 0,3 1 0,5 7 0,2 1 0,-2-4 0,-5 4 0,-1-6 0,10 14 981,-16-40-981,-1-11 4323,-14-13-4323,2 4 972,-15-5-972,3 0 0,-7 0 0,-5 0 0,-8 0 0,-5 0 0,2 0 0,-4 0 0,1 0-550,6 0 0,0-1 0,-2 2 550,1 1 0,-2 1 0,-1 1 0,3-1 0,-8 2 0,3 0 0,-2 0 0,-4 0 0,-1-1 0,3 2-508,-9 5 1,8-2 507,23-8 0,7 0 0,-1 8 0,26-18 0,1 6 0,5-6 0</inkml:trace>
  <inkml:trace contextRef="#ctx0" brushRef="#br2" timeOffset="-71201.73">4153 13220 8191,'-9'-6'0,"-2"18"5063,-13 5-5063,-25 27 0,7-11 1159,11-12 1,0 0-1160,-14 18 894,8-12 0,-3 2-894,8 0 0,-1-1 0,-8 1 0,3-2 0,-4 8 6571,18-16-6571,13-14 0,14 0 0,11-5 643,24-15-643,18 1 0,2-6 0,7-2-415,-21 8 1,1 1 0,2 0 414,9-1 0,1 1 0,-2 0 0,4 0 0,-6 1 0,-11 3 0,-8 3 0,-9 5 0,-15-4 0,-24 5 0,-22 0 0,0-5 0,-2 0 0,-26 2-88,20-10 0,-1 0 88,9 11 0,-2 0 0,-14-13 0,-4-3 0,-5 8 0,-1 0 0,18-1 0,0-1 0,1-1-387,-13-4 1,5-1 386,-11-5 0,27 7 0,29 6 0,-4 9 0,14 5 1361,7 13-1361,16 38 0,3-4-18,-12-15 0,0 1 18,10 19 0,-5-17 0,3 2 0,-1 0 0,2 0 0,2 5 0,0-2 0,-5-9 0,-2-4 0,2 7 0,-9-23 0,-14-6 0,4-12 0,-5-3 867,0-43-867,5 5 0,2-5 0,-3 6 0,0-2 0,2-1-1278,3-9 1,3-2 0,-3 4 1277,-1-8 0,-1 5 0,7 4 0,-3 7 0,-9 7 0,13 5 0,-9 15 0,1-2 0,-2 19 0,-5-3 0,0 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06:24:39.778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5507 1997 24575,'-15'-6'0,"-2"2"0,-4 4 0,-4 0 0,3 0 0,-29 8 0,4 15 0,-13 3 0,10 14 0,22-15 0,3 9 0,17 5 0,-5-4 0,2 3 0,9-3 0,0 1 0,-6 10 0,1 0 0,7 14 0,20-7 0,-2-20 0,31-9 0,4-1 0,-19-18 0,1-2 0,-1 3 0,-1-3 0,32-13 0,-17 7 0,-6-19 0,-13 12 0,0-15 0,-16 16 0,1-2 0</inkml:trace>
  <inkml:trace contextRef="#ctx0" brushRef="#br0" timeOffset="400">5851 1637 8191,'-4'-11'0,"2"23"2194,0 39 1,0 18-2195,-2-20 0,-1 2 0,1 5 0,2 2 0,2 5 0,0 1 0,-1-4 3,-3 6 0,-1-2 0,1-4-3,3-12 0,2-2 0,-1-4 1045,0 2 1,0-8-1046,0-9 1310,0-3 1,0-18 0,0-1 0</inkml:trace>
  <inkml:trace contextRef="#ctx0" brushRef="#br0" timeOffset="1166">6102 2417 24575,'5'-21'0,"-4"-1"0,4 5 0,-5-3 0,-5 8 0,-10 2 0,-3 5 0,-3 5 0,5 0 0,4 9 0,1-2 0,-5 20 0,-9 24 0,17-17 0,2 2 0,-4 3 0,2 0 0,8 14 0,5-16 0,5-25 0,11-1 0,11-19 0,-5-1 0,0-14 0,-8-2 0,-11-6 0,16-10 0,-21 10 0,17 4 0,-19 21 0,4 12 0,-5 10 0,5 1 0,1-7 0,4-5 0,10-16 0,-7 4 0,2 4 0,-10 5 0,0 13 0,-4-4 0,9-1 0,0 2 0,2-5 0,3-1 0,-9-11 0,-1-1 0,-5 0 0,0 1 0</inkml:trace>
  <inkml:trace contextRef="#ctx0" brushRef="#br0" timeOffset="1288">6262 2224 8191,'-6'-6'0,"2"1"0</inkml:trace>
  <inkml:trace contextRef="#ctx0" brushRef="#br0" timeOffset="1686">6349 2337 24575,'22'37'0,"-7"-4"0,-4-12 0,-10 0 0,28-24 0,-10-5 0,8-16 0,2-3 0,-1 6 0,20-24 0,-21 42 0,12-4 0,-7 21 0,-2-5 0,-9 13 0,-1-19 0,-2 10 0,4-11 0,4-2 0,-9-2 0,3-2 0,-5 8 0,2-2 0,-6 7 0,-2-3 0,-26 0 0,13-1 0,-13-5 0</inkml:trace>
  <inkml:trace contextRef="#ctx0" brushRef="#br0" timeOffset="2101">5113 3069 24575,'44'0'0,"8"-5"0,11-3 0,-16 4 0,5 0 0,2 0 0,3 0-1304,-1-2 0,2 0 1,2-1-1,1 1 0,1 1 1304,-5 2 0,1 0 0,1 1 0,1-1 0,-3 1 0,-1-2-713,13-2 0,-3-2 0,-1 1 0,-1 2 713,-5 3 0,0 2 0,-2 0 0,-6-1 0,11-5 0,-5-1 894,7 1 1,-3 1-895,-22 4 0,-2-1 0,0-4 0,-6-4 0,-8-5 0,-18-27 0,-5 19 0,0-11 0</inkml:trace>
  <inkml:trace contextRef="#ctx0" brushRef="#br0" timeOffset="2300">7339 2004 24575,'5'3'0,"-4"-5"0,4 11 0</inkml:trace>
  <inkml:trace contextRef="#ctx0" brushRef="#br0" timeOffset="2487">7416 2530 24575,'0'-12'0,"0"2"0</inkml:trace>
  <inkml:trace contextRef="#ctx0" brushRef="#br0" timeOffset="7368">1988 4682 24575,'22'-6'0,"31"-22"0,-15 12 0,3-1 0,7-7 0,0 0 0,3 0 0,-4 3 0,5-1 0,-24 5 0,-41 22 0,7 1 0,-18 2 0,16 1 0,4-9 0</inkml:trace>
  <inkml:trace contextRef="#ctx0" brushRef="#br0" timeOffset="7649">2325 4542 24575,'-6'11'0,"1"9"0,-3 23 0,6 22 0,-3-26 0,1 1 0,4-5 0,0-1 0,0 23 0,0-30 0,0 2 0,0-17 0,-9 4 0,7-10 0,-7 0 0</inkml:trace>
  <inkml:trace contextRef="#ctx0" brushRef="#br0" timeOffset="7952">2156 5063 24575,'16'-8'0,"9"-14"0,3 7 0,3-3 0,4-8 0,2-1 0,-2 4 0,0 3 0,21-12 0,-38 17 0,-3 13 0,-8-3 0,-2 6 0,-5 4 0</inkml:trace>
  <inkml:trace contextRef="#ctx0" brushRef="#br0" timeOffset="8932">2682 4387 24575,'-11'-11'0,"0"5"0,-9 6 0,12 6 0,-6 9 0,14 2 0,0-1 0,5 4 0,5-2 0,11 5 0,4 4 0,-8-4 0,-4-3 0,-22-1 0,-2-3 0,-10 2 0,5-8 0,5-13 0,7 0 0,4-6 0</inkml:trace>
  <inkml:trace contextRef="#ctx0" brushRef="#br0" timeOffset="9233">2793 4358 8191,'0'8'0,"0"24"3924,15 28-3924,-11-8 2942,24 0-2942,-25-35 1854,23 3-1854,-13-5 1587,8-6 0,-11 0 0,-5-9 0</inkml:trace>
  <inkml:trace contextRef="#ctx0" brushRef="#br0" timeOffset="9417">2843 4561 24575,'13'-28'0,"16"-8"0,-5 11 0,1 1 0,21-13 0,-13 9 0,-14 21 0,-18 2 0,4 5 0</inkml:trace>
  <inkml:trace contextRef="#ctx0" brushRef="#br0" timeOffset="9816">2189 5429 24575,'16'-5'0,"17"-9"0,19-17 0,-12 7 0,2-1 0,-3 2 0,1 0-361,2 1 0,-3 1 361,9-5 178,-5 9-178,-18 7 0,-10 10 0,-27 10 0,8-3 0,-13 1 0</inkml:trace>
  <inkml:trace contextRef="#ctx0" brushRef="#br0" timeOffset="10000">2239 5535 24575,'30'-6'0,"25"-19"0,-12 5 0,1-3 0,-1-3 0,-1 0 0,-5 4 0,-5 2 0,-1-2 0,-27 17 0</inkml:trace>
  <inkml:trace contextRef="#ctx0" brushRef="#br0" timeOffset="14016">2985 6623 24575,'10'0'0,"1"10"0,4 18 0,6 25 0,-2 1 0,-3-3 0,-5-26 0,-10-10 0,13-15 0,9-21 0,5-9 0,2 0 0,6-4-796,0-2 0,7-7 1,3-1-1,1 2 796,0 2 0,2 2 0,1 0 0,1-1 0,-6 5 0,0-1 0,1 0 0,0 2 0,-1 2-591,6-2 0,0 2 0,-2 2 0,-4 4 591,11-4 0,-7 6 0,8-2 0,-42 24 0,-14-4 0,2 5 0,-7 0 0</inkml:trace>
  <inkml:trace contextRef="#ctx0" brushRef="#br0" timeOffset="15233">3605 8472 8191,'-11'-5'0,"-3"3"5063,30 24-5063,-1 22 2818,11 6-2818,-10-5 1719,-7-30-1719,-7-1 6784,7-12-6784,-3 7 0,25-24 0,-2-11 0,2-7 0,5 2 0,1-3-1131,9-12 1,1-1 1130,-4 10 0,2 0 0,-8 7 0,2-1 0,0 3-172,16-7 0,0 1 172,1-1 0,-3 3 0,-21 14 0,-3 4 0,3 5 0,-26 13 0,-2-1 0,-4 6 0</inkml:trace>
  <inkml:trace contextRef="#ctx0" brushRef="#br1" timeOffset="25215">7585 9023 8191,'6'-11'0,"43"-7"2198,-3 10 0,8 2-2198,-5 2 0,5 1 0,1-1 0,6-4 0,1-1 0,0 2 272,1 5 1,1 2-1,-5-1-272,6-5 0,-6 0 0,-11 5 0,-9 2 2028,-15-1-2028,-23 0 5616,-24 6-5616,-18-5 0,9 6 0,7-7 0</inkml:trace>
  <inkml:trace contextRef="#ctx0" brushRef="#br1" timeOffset="25549">7632 9227 24575,'34'0'0,"-1"0"0,4 0 0,-1 0 0,0 0 0,2 0 0,5 0 0,5 1 0,1-2 0,10-2 0,2-2 0,-1 1-2032,-11 0 0,-2 0 0,-1 0 2032,3 0 0,0-1 0,-11 0 0,-8-4 1798,-6 9-1798,-9 0 981,-9-5-981,-10 4 0,2-4 0,-7 5 0</inkml:trace>
  <inkml:trace contextRef="#ctx0" brushRef="#br1" timeOffset="27102">12189 9169 8191,'8'-6'0,"-1"2"5063,51 4-5063,-9 0 0,3 0 0,2 0 0,3 0 210,-8 0 0,2 0 0,-1 0-210,15 0 0,-2 0 0,-18 0 0,1 0 0,0 0 0,4-4 0,0-1 0,4 0 0,1 4 0,4 1 0,1 0 0,2-2 0,-10-2 0,1-2 0,1 0 0,2 0 0,1 1-101,0 3 0,3 2 0,1 0 0,1 1 0,0-1 0,-2-2 101,1-1 0,-1-2 0,1-1 0,-1 1 0,-2 0 0,-1 2 222,2 1 0,-2 2 0,-1 0 0,-2 0 0,0-1-222,8-2 0,-1-1 0,-3 0 0,-3 1 0,-2 2 0,-3 2 0,1-1-199,10 0 1,2 0 0,-1 0 198,-6 0 0,-2 0 0,0 0 0,-3 0 0,0 0 0,-4 0 0,5-1 0,-8 2 0,-6 5 1584,-9-4-1584,-8 4 3183,-18-6-3183,-11-6 1208,-46 4 0,29-4 0,-17 6 0</inkml:trace>
  <inkml:trace contextRef="#ctx0" brushRef="#br1" timeOffset="27700">12845 9260 24575,'37'0'0,"29"0"0,-22 0 0,6-1 0,0 2-3058,-4 3 1,0 1-1,2-1 3058,15-2 0,4-2 0,-3 1 0,-12 4 0,-3 0 0,6-2-185,-7-3 0,5-2 1,2-2-1,1 0 1,0 1 184,2-1 0,1-1 0,2 0 0,0 0 0,2 0 0,-3-1 0,4-1 0,0 1 0,0-1 0,0 0 0,-4 1-232,2 1 1,-1 0 0,-2 0 0,-1 0 0,-2 0 231,5-3 0,-2-2 0,-3 1 0,-4 3 0,14 5 0,-4-1-9,-15-5 1,1-2 0,-3 2 8,2 5 0,-1 1 1591,4-5 0,-4 1-1591,-4 5 732,-36 0 1,-4 0 0,-11 0 0</inkml:trace>
  <inkml:trace contextRef="#ctx0" brushRef="#br1" timeOffset="41650">23363 12403 24575,'-24'43'0,"-1"0"0,-8 12 0,-3 1 0,3-5 0,-4 0 0,3-9 0,-4 1 0,2-5 0,-2-4 0,-1-6 0,-13 4 0,0-7 0,-10-6 0,-1-10 0,33-9 0,5 0 0,15-9 0,1-3 0,22-29 0,-8 15 0,21-5 0,-8 17 0,-2 13 0,12 13 0,7 18 0,4 9 0,-1-3 0,-11-20 0,-3 3 0,14-16 0,0 10 0,26-22 0,-32 0 0,0-4 0,29-12 0,-10-4 0,-26 10 0,-15 12 0,-5 2 0</inkml:trace>
  <inkml:trace contextRef="#ctx0" brushRef="#br1" timeOffset="46016">17383 18110 24575,'3'-5'0,"-6"-1"0,34-5 0,-12-1 0,25 5 0,-17 1 0,-1 11 0,-11 1 0,-3 18 0,-6 35 0,-11-20 0,-4 3 0,1 1 0,-4 1 0,-6-4 0,-2-5 0,-12 8 0,-8-1 0,12-20 0,-6 3 0,18-19 0,5-10 0,6-4 0,5-7 0,18 9 0,21 18 0,12 3 0,-18-1 0,-1 1 0,24 7 0,-24-11 0,1-1 0,27 2 0,-11-9 0,-20-5 0,-20-4 0</inkml:trace>
  <inkml:trace contextRef="#ctx0" brushRef="#br1" timeOffset="46832">17721 17991 24575,'-32'-22'0,"-11"-4"0,10 10 0,-15-11 0,15 12 0,0 0 0,12 9 0,-9 6 0,-18 9 0,-8 6 0,-4 9 0,13 4 0,0 13 0,24-11 0,2 4 0,-1 7 0,2 4 0,-1 16 0,4 1-667,9-12 1,3-2 666,-1 3 0,1-3 0,5 16-3171,6-24 0,3 1 3171,5 21 0,-3-26 0,3 1 0,6-2 0,2-1 0,3-1 0,1 0 0,-1-1 0,1-1 0,4 0 0,-2-4 0,7-3 0,-4-10 0,4-2 0,2-1 0,-33-10 0</inkml:trace>
  <inkml:trace contextRef="#ctx0" brushRef="#br1" timeOffset="46832">17758 19049 18548,'31'-19'2078,"2"3"1204,1-2-3282,5-9 0,0-5 0,5-6 0,-2-3 0,-8-3 0,-5-1 0,-2 9 0,-7-3 0,-12-9 0,-4-2 0,5 7 0,-3-1 0,-8-15 0,-6-2-826,-2 3 0,-2 2 826,1 7 0,-3 3 0,-4 6 0,-1 4 0,-10-14 0,1 22 0,-3 1 611,-12-6-611,10 10 0,0 2 0,0 5 0,0 2 0,16 8 1708,2 6-1708,4 0 0,-9 6 0,3-5 0,1 6 0,7-7 0</inkml:trace>
  <inkml:trace contextRef="#ctx0" brushRef="#br1" timeOffset="61614">23900 12596 24575,'11'0'0,"4"0"0,2 0 0,20-6 0,-1-10 0,12-3 0,-6-6 0,5 5 0,-13 1 0,0 8 0,-22 2 0,-7 9 0</inkml:trace>
  <inkml:trace contextRef="#ctx0" brushRef="#br1" timeOffset="61835">23980 12762 24575,'16'0'0,"-1"-5"0,0 4 0,10-10 0,7 3 0,1-4 0,-3 4 0,-18 4 0,-3 4 0</inkml:trace>
  <inkml:trace contextRef="#ctx0" brushRef="#br1" timeOffset="62149">24849 12380 24575,'0'0'0</inkml:trace>
  <inkml:trace contextRef="#ctx0" brushRef="#br1" timeOffset="62582">25094 12177 24575,'-17'0'0,"1"9"0,10 7 0,0 6 0,6 3 0,0-9 0,9 5 0,10 0 0,8 0 0,3-7 0,-5-8 0,-5-6 0,9-12 0,-7-13 0,4-12 0,-36-13 0,2 19 0,-23 5 0,6 8 0,-5 14 0,8-8 0,-7 16 0,22-2 0,-2 2 0</inkml:trace>
  <inkml:trace contextRef="#ctx0" brushRef="#br1" timeOffset="62832">25300 12056 24575,'15'23'0,"13"12"0,1 15 0,9-3 0,-14-15 0,-1-6 0,-14-5 0,-5-3 0,-22 1 0,4-12 0,-14 1 0,21-8 0,-2 0 0</inkml:trace>
  <inkml:trace contextRef="#ctx0" brushRef="#br1" timeOffset="63048">25579 11893 8191,'32'-36'0,"1"-1"0,1 7 0,2 0 1810,9-9 1,2 1-1811,-7 11 0,-1 1 1483,4-4 1,-3 2-1484,12-11 1888,-2 4-1888,-26 17 0,-17 7 0,2 7 0</inkml:trace>
  <inkml:trace contextRef="#ctx0" brushRef="#br1" timeOffset="74863">28375 1362 24575,'0'11'0,"0"4"0,0 1 0,0 13 0,0 1 0,0 8 0,0 25 0,0-9 0,0 8 0,0-28 0,0-9 0,0-18 0,0 2 0</inkml:trace>
  <inkml:trace contextRef="#ctx0" brushRef="#br1" timeOffset="75331">28367 1136 24575,'5'-6'0,"1"1"0,17 5 0,11 25 0,-6 5 0,-1 4 0,-1 1 0,-2 3-1943,1 14 1,-3 2 1942,-5-8 0,-3 0 0,-5 4 0,-3 1 223,1-1 0,-2 2-223,-4 13 0,-2 2 0,-3-9 0,-2 1 0,0-13 0,-2 1 0,-1-3 0,-4 4 0,-4-6 0,0-6 0,-2-4 0,-12 3 0,1-13 0,4-2 0,5-13 0,-5-22 0,18 10 0,-7-15 0</inkml:trace>
  <inkml:trace contextRef="#ctx0" brushRef="#br1" timeOffset="76830">29438 1199 8191,'-12'-16'0,"-2"-4"5063,3 13-5063,4-7 2818,-3 13-2818,0-4 1719,3 10-1719,-7 10 6784,3 35-6784,7 0 0,0 6 0,-1-2 0,0 3-808,5-11 0,0 3 0,0-2 808,0 8 0,0-1 0,0-9 0,0 1 0,0-2 0,0 3 0,0-1 0,0 6 0,0-6 0,0-11 0,0-6 0,-4-17 0,-7-7 0,4-1 0,-3-9 0</inkml:trace>
  <inkml:trace contextRef="#ctx0" brushRef="#br1" timeOffset="77033">29194 1792 24575,'6'-15'0,"0"3"0,11 2 0,2-8 0,15 2 0,-6 0 0,-4 3 0,-15 13 0</inkml:trace>
  <inkml:trace contextRef="#ctx0" brushRef="#br1" timeOffset="77332">29463 1609 24575,'6'5'0,"4"1"0,-9 9 0,10 10 0,-10 3 0,5 3 0,-6-6 0,0-30 0,0-7 0,15-46 0,-2 14 0,4-6 0,-8 31 0,-9 9 0</inkml:trace>
  <inkml:trace contextRef="#ctx0" brushRef="#br1" timeOffset="77748">29678 1560 8191,'0'-11'0,"-9"5"5063,2 1-5063,-8 10 2818,9 5-2818,-8 32 1719,12-11-1719,-6 16 6784,12-31-6784,7-7 0,1-14 0,12-7 0,-11-1 0,7 1 0,-5 7 0,-8 10 0,7 1 0,-8 5 0,4-5 0,1-1 0,-5-5 0,-1 0 0</inkml:trace>
  <inkml:trace contextRef="#ctx0" brushRef="#br1" timeOffset="78282">29834 1569 8191,'4'-6'0,"4"15"5063,-2 8-5063,5 5 2818,-10-2-2818,4-9 1719,4-5-1719,2-18 6784,5 3-6784,-2-14 0,2 17 0,8-4 0,-6 9 0,22 1 0,-25 1 0,18 4 0,-17-5 0,10-5 0,1-2 0,-9-9 0,5 2 0,-21-6 0,7 6 0,-14 4 0,-5 5 0,3 14 0,-7-6 0,12 15 0,-2-11 0,4 12 0,6-2 0,12 2 0,-3-7 0,13-4 0,-12-8 0,-5 0 0,-2 0 0</inkml:trace>
  <inkml:trace contextRef="#ctx0" brushRef="#br1" timeOffset="79581">30575 1107 24575,'0'15'0,"0"9"0,0 6 0,0 17 0,0 1 0,0 17 0,0-15 0,0 5 0,0-24 0,0-3 0,0-11 0,0 3 0,0-8 0,0 3 0,0-13 0,0 1 0,0-8 0</inkml:trace>
  <inkml:trace contextRef="#ctx0" brushRef="#br1" timeOffset="80163">30604 1361 24575,'23'-13'0,"-4"0"0,5-8 0,-2-4 0,-10 3 0,0-14 0,-7 4 0,-5 5 0,0 29 0,0 31 0,0 18 0,0 14 0,0-9 0,0 1 0,0-12 0,0-11 0,0-14 0,5-14 0,-4-1 0,4-5 0</inkml:trace>
  <inkml:trace contextRef="#ctx0" brushRef="#br1" timeOffset="80799">30837 1440 24575,'5'6'0,"9"-14"0,-2 0 0,2-11 0,-4 8 0,-9 0 0,9 15 0,-9 2 0,8 11 0,-3-7 0,5-5 0,-5-10 0,4-1 0,-9-5 0,8 0 0,-7 1 0,7 4 0,-8-4 0,4 9 0,-5-4 0</inkml:trace>
  <inkml:trace contextRef="#ctx0" brushRef="#br1" timeOffset="81380">30850 1366 10253,'0'8'0,"0"9"5072,0 15-5072,5-6 2491,1-6-2491,5-14 1445,4-7-1445,2-10 5314,-1-7-5314,7-7 0,-15 3 0,10 2 0,-17 31 0,14 15 0,-7 23 0,-2 11 0,-2-14 0,0 2 0,1 1 0,-1 0 0,0 1 0,-1-2 0,-2 17 0,-2-8 0,1-7 0,-5-35 0,-2-1 0,-9-12 0,-2 3 0,-6-25 0,11-14 0,-14-16 0,23-6 0,-11-1 0,20 16 0,-4 12 0,4 20 0</inkml:trace>
  <inkml:trace contextRef="#ctx0" brushRef="#br1" timeOffset="81881">31237 1370 24575,'6'14'0,"8"31"0,-13-9 0,0 2 0,3 1 0,0 1 0,-3 3 0,-2-4 0,1-3 0,0-4 0,0-35 0,0-20 0,0-35 0,0 15 0,0-1 0,0 8 0,0 1 0,0-28 0,0 39 0,5 9 0,1 9 0,5 1 0,10 29 0,-13-13 0,7 20 0,-15-20 0,0-1 0,-6 6 0,-8 3 0,-5 0 0,4-5 0,6-8 0</inkml:trace>
  <inkml:trace contextRef="#ctx0" brushRef="#br1" timeOffset="82148">31477 1475 24575,'0'11'0,"5"-5"0,1-2 0,6-13 0,-6-3 0,1-9 0,-17 9 0,3 2 0,-8 10 0,0 0 0,-1 0 0,4 10 0,3-8 0,9 7 0</inkml:trace>
  <inkml:trace contextRef="#ctx0" brushRef="#br1" timeOffset="82432">31635 1072 24575,'0'21'0,"0"7"0,8 20 0,3 11 0,-1 0 0,-1-3 0,-9-21 0,0-10 0,0-10 0,0-10 0</inkml:trace>
  <inkml:trace contextRef="#ctx0" brushRef="#br1" timeOffset="83196">31633 1351 15291,'13'-12'0,"4"-5"3946,9-18-3946,5-12 1604,-16 9-1604,4 3 864,-18 43-864,12 11 2870,-11 28-2870,13-17 0,-4 0 0,2-13 0,6-5 0,5-7 0,-6-10 0,5 4 0,-7-9 0,1 9 0,11-4 0,-4 0 0,0 4 0,-2-13 0,-2-1 0,-6-2 0,-1-6 0,-23 16 0,3-2 0,-3 13 0,5 7 0,5 1 0,5-2 0,1-5 0,5-5 0,4-6 0,10-8 0,7-8 0,5 1 0,-11 7 0,-2 8 0,-12 28 0,-2-7 0,-5 14 0,-5-10 0,-19-5 0,10 1 0,-20-8 0,22-2 0,-3-5 0</inkml:trace>
  <inkml:trace contextRef="#ctx0" brushRef="#br1" timeOffset="83349">32277 1253 24575,'19'29'0,"0"-3"0,-18-6 0,4-7 0,-5 2 0,0-10 0</inkml:trace>
  <inkml:trace contextRef="#ctx0" brushRef="#br1" timeOffset="83480">32466 1018 24575,'0'6'0,"0"-1"0</inkml:trace>
  <inkml:trace contextRef="#ctx0" brushRef="#br1" timeOffset="83682">32514 1070 24575,'0'11'0,"0"-1"0,0 22 0,0-15 0,4 15 0,-3-22 0,10 10 0,-9-7 0,-5 11 0,-12-4 0,-15-8 0,-7 16 0,15-24 0,2 11 0</inkml:trace>
  <inkml:trace contextRef="#ctx0" brushRef="#br1" timeOffset="84164">31643 2101 24575,'-18'5'0,"-1"13"0,18 0 0,-4 20 0,18-11 0,-1 11 0,11-4 0,-4 21 0,0-3 0,-13-2 0,-11-9 0,-20-28 0,3 4 0,-1-15 0,2-27 0,12 18 0,-6-22 0</inkml:trace>
  <inkml:trace contextRef="#ctx0" brushRef="#br1" timeOffset="84398">31793 1966 24575,'0'32'0,"10"29"0,-1-4 0,-1 7 0,-1 0 0,0 0 0,4-3 0,-2-4 0,-8-19 0,-1-8 0,5-7 0,-5-18 0</inkml:trace>
  <inkml:trace contextRef="#ctx0" brushRef="#br1" timeOffset="84531">31817 2398 8191,'11'-16'0,"21"-6"0,-14 10 0,11-3 0</inkml:trace>
  <inkml:trace contextRef="#ctx0" brushRef="#br1" timeOffset="85017">31980 2308 24575,'-16'0'0,"1"10"0,9-3 0,1 17 0,10-11 0,1 7 0,13-14 0,-6-6 0,7-1 0,-8-13 0,-1 12 0,6-7 0,-5 9 0,7 0 0,-12 9 0,19-7 0,-12 7 0,15-9 0,-8-5 0,4-26 0,-12-6 0,0 4 0,-3-3 0,-7-30 0,3 9 0,-1 0 0,-4 22 0,-2 2 0,-1-15 0,-1 18 0,2 38 0,-4 31 0,5 27 0,-1-4 0,2 6-286,7-8 1,2 0 285,-5 6 0,3-4 0,3-22 0,2-9 0,-3-9 0,-6-22 0</inkml:trace>
  <inkml:trace contextRef="#ctx0" brushRef="#br1" timeOffset="85600">32313 2424 24575,'5'-6'0,"22"-5"0,3 3 0,18-5 0,-16 5 0,-2 2 0,-10 0 0,-3 4 0,-2-4 0,-5 6 0,6 0 0,8 0 0,-5 0 0,8 0 0,-10 0 0,5 0 0,-6 0 0,0 0 0,-5 0 0,-1 5 0,5-4 0,9 4 0,-5-10 0,13-1 0,-13-14 0,13-14 0,-19 2 0,-2-7 0,4-4 0,1-4 0,-3 0 0,-4-7 0,-1 1 0,6-10 0,-2 6 0,-12 11 0,-5 30 0,-12 39 0,8 18 0,-6 2 0,1 4 0,11-1 0,3 1 0,-7 13 0,2-1 0,7-13 0,2-3 0,-1-6 0,0-5 0,5-5 0,-4-22 0</inkml:trace>
  <inkml:trace contextRef="#ctx0" brushRef="#br1" timeOffset="85751">32990 2306 12099,'5'-6'0,"25"-12"4799,1 9-4799,21-12 542,-11 8 1,-18 5 0,-5 2-1</inkml:trace>
  <inkml:trace contextRef="#ctx0" brushRef="#br1" timeOffset="87180">28316 4697 8191,'0'-11'0,"0"-17"5063,14 7-5063,-6-9 2818,12 18-2818,-9 7 1719,6 14-1719,-1 20 0,-3 28 0,-5-3 0,-8 9 0,-15-22 6784,-3 7-6784,-6-12 0,-1-8 0,13-18 0,2-15 0,5-5 0,5-7 0,5 1 0,22 5 0,5 21 0,16-6 0,-4 30 0,-4-23 0,2 11 0,-14-16 0,-9-6 0,-14 0 0</inkml:trace>
  <inkml:trace contextRef="#ctx0" brushRef="#br1" timeOffset="87482">28490 4340 24575,'20'42'0,"0"0"0,0 1 0,1-2 0,0-1 0,-2 2 0,-1 1 0,-1 0 0,-1 0-1195,8 15 0,-5-4 1195,-11-14 0,-3-3 0,-4 26 764,-12-25-764,-6-7 0,-6-1-2991,-1-2 0,-1-1 2991,-3 5 0,-2-2 0,-1-7 0,0-5 0,-13-1 0,15-7 0,12-10 0</inkml:trace>
  <inkml:trace contextRef="#ctx0" brushRef="#br1" timeOffset="89397">29275 4363 8191,'-16'5'0,"5"5"5063,6 14-5063,-10 14 0,12 18 1409,-9-24 0,-2 2-1409,4 18 0,1 2 0,-8-4 0,-1-1 0,0 4 0,0-2 0,-5 10 1719,-1-28-1719,17-27 6784,-3-9-6784,18-12 0,4 2 0,8 0 0,4 19 0,10 10 0,13 2 0,-2 12 0,-6-18 0,-20 0 0,-4-12 0,-9 0 0,-1 0 0</inkml:trace>
  <inkml:trace contextRef="#ctx0" brushRef="#br1" timeOffset="89750">29437 4775 24575,'6'-4'0,"12"-2"0,-3-10 0,11 0 0,-13-5 0,-13 4 0,-12 7 0,-11 14 0,6 12 0,5 6 0,7 3 0,5-4 0,5 4 0,5-8 0,6 3 0,1-14 0,-2-6 0,-9-1 0,-1-4 0</inkml:trace>
  <inkml:trace contextRef="#ctx0" brushRef="#br1" timeOffset="90031">29670 4614 24575,'10'27'0,"-3"-4"0,8-1 0,-9-2 0,3-18 0,-8-12 0,10-9 0,-9-11 0,4 10 0,-1-1 0,1 9 0,0 3 0,-2 9 0</inkml:trace>
  <inkml:trace contextRef="#ctx0" brushRef="#br1" timeOffset="90298">29867 4664 24575,'9'-6'0,"-1"-8"0,8 7 0,-4-13 0,-6 3 0,-6 5 0,-11 9 0,-1 10 0,-4 18 0,10 3 0,9 5 0,8-7 0,6-14 0,-2-7 0,-4-5 0,-5 0 0,-1 0 0</inkml:trace>
  <inkml:trace contextRef="#ctx0" brushRef="#br1" timeOffset="90514">30067 4278 24575,'0'48'0,"0"6"0,10-6-4916,-4-1 1,1 2 4170,-1-15 0,1-2 745,2 13 0,1-1 2818,5 15-2818,1-30 0,-2 2 0,-9-26 0</inkml:trace>
  <inkml:trace contextRef="#ctx0" brushRef="#br1" timeOffset="90931">30608 4511 24575,'-34'13'0,"14"-1"0,2 13 0,17-9 0,1-1 0,15-3 0,-2-5 0,7-1 0,-4-11 0,-9-5 0,2-2 0,-9-3 0,-17 4 0,-5-1 0,-5 5 0,8 1 0,14 6 0</inkml:trace>
  <inkml:trace contextRef="#ctx0" brushRef="#br1" timeOffset="91248">30942 4110 8191,'-14'-11'0,"0"11"5063,-16 24-5063,19 23 0,8 11 0,6 3 0,5 4 797,1-10 1,4 3 0,2-3-798,1-10 0,2-3 0,0-4 889,1-1 0,-2-5-889,4 3 6602,-21-20-6602,-22 1 0,7-5 0,-18-2 0,21-9 0,3 0 0</inkml:trace>
  <inkml:trace contextRef="#ctx0" brushRef="#br1" timeOffset="91454">30956 4597 24575,'13'-24'0,"-6"7"0,17-7 0,5 4 0,1-2 0,-4 7 0,-11 6 0</inkml:trace>
  <inkml:trace contextRef="#ctx0" brushRef="#br1" timeOffset="92198">31994 4260 24575,'-32'-15'0,"0"5"0,15 5 0,1 10 0,6 5 0,5 2 0,5 3 0,6 9 0,8 4 0,20 20 0,7-5 0,-10-8 0,-5-15 0,-24 2 0,2-8 0,-19 14 0,2-16 0,-5 2 0,-1-13 0,12 4 0,-8-14 0,9-3 0,1 0 0,5 3 0</inkml:trace>
  <inkml:trace contextRef="#ctx0" brushRef="#br1" timeOffset="92398">32156 4365 24575,'6'24'0,"0"0"0,2 7 0,1-10 0,-8-6 0,4-9 0,-5-1 0</inkml:trace>
  <inkml:trace contextRef="#ctx0" brushRef="#br1" timeOffset="92513">32205 4037 8191,'-6'0'0,"1"0"0</inkml:trace>
  <inkml:trace contextRef="#ctx0" brushRef="#br1" timeOffset="92930">32287 4142 24575,'-10'15'0,"3"-8"0,-4 20 0,1-18 0,9 14 0,5-12 0,13-5 0,12-10 0,-2 2 0,2-13 0,-9 14 0,1 4 0,-1 25 0,-13 6 0,-3 5 0,4 27-333,-7-21 0,-2-2 333,1 5 0,0-5 0,-5-18 0,-1-9 0,-9-12 0,-1-21 0,-2 4 0,8-6 0,4 9 0</inkml:trace>
  <inkml:trace contextRef="#ctx0" brushRef="#br1" timeOffset="93132">32540 4340 24575,'-25'4'0,"18"-6"0,-17 12 0</inkml:trace>
  <inkml:trace contextRef="#ctx0" brushRef="#br1" timeOffset="94455">28273 6564 24575,'-1'-5'0,"15"-5"0,4 3 0,6-1 0,-8 22 0,-2 23 0,-7 20 0,2-1 0,-9-14 0,0-22 0,4-9 0,7-1 0,6-4 0,-6 4 0,-2 0 0,-9 2 0,-14 5 0,-11 2 0,-13-10 0,3 4 0,5-13 0,19 0 0,1 0 0</inkml:trace>
  <inkml:trace contextRef="#ctx0" brushRef="#br1" timeOffset="94731">28547 6317 24575,'7'21'0,"8"24"0,2 17 0,-3-9 0,0 5 0,2 1 0,-2 1-1870,-3 5 1,-3-1 1869,0-15 0,-5-3 582,-7 2 0,-7-3-582,-5-12 0,-4-4 122,-4-3 0,-1-3 1,-15 7-1,14-24 0</inkml:trace>
  <inkml:trace contextRef="#ctx0" brushRef="#br1" timeOffset="95964">29600 6290 8191,'-15'-5'0,"-1"3"5063,-5-2-5063,5 4 2818,1 9-2818,-13 6 0,11 7 1719,-12 3-1719,7 12 0,-3 15 0,7 1 0,9-20 0,3 0 6784,6 15-6784,0-9 0,0 3 0,-1-7 0,2 1 0,5 4 0,3-2 0,3 18 0,11-23 0,-2 0 0,6-14 0,6 2 0,8-19 0,19-21 0,-13-8-308,-15 5 0,-2-3 308,10-15 0,-11-3 0,-6 0 0,-15 11 0,-7 12 0,-2 1 0,-13 17 0,7-7 616,-13 14-616,8 5 0,-4 7 0,10 0 0,1 3 0,14-13 0,2 2 0,10-9 0,-5 0 0,4 9 0,-8 3 0,3 4 0,-4-5 0,0-6 0,-5-23 0,-1 14 0,-5-13 0</inkml:trace>
  <inkml:trace contextRef="#ctx0" brushRef="#br1" timeOffset="96198">29967 6211 24575,'17'63'0,"-8"-29"0,1 3 0,7 23 0,2 1 0,-6-18 0,-2-3 0,-2-4 0,-1-5 0,3-7 0,-5-18 0,0-2 0,-2-4 0</inkml:trace>
  <inkml:trace contextRef="#ctx0" brushRef="#br1" timeOffset="96964">30418 6435 8191,'-6'-5'0,"-3"4"5063,2-4-5063,-3 5 2818,-1 0-2818,-13 17 1719,15-7-1719,-13 13 6784,20-12-6784,-2 13 0,4 19 0,9-1 0,2 1 0,19-21 0,-7-15 0,16-1 0,-16-11 0,4-6 0,-16 4 0,-5-2 0</inkml:trace>
  <inkml:trace contextRef="#ctx0" brushRef="#br1" timeOffset="97980">30598 6501 24575,'0'22'0,"9"1"0,2 0 0,10-10 0,-1-7 0,1-18 0,-1 0 0,-4 0 0,-1 7 0,0 10 0,3 5 0,8 2 0,-7-2 0,1-5 0,-8-14 0,4-3 0,-3-14 0,4-13 0,-11 1 0,-10-17 0,-8 7 0,-15-9 0,8 20 0,-1 10 0,14 31-6784,1 25 6784,20 6 0,-3 13 0,4-18 0,1-2 0,5 7 0,1 2 0,-7-23 0,-6-13 0,6-1 0,1-11 6784,1-14-6784,-7 6 0,-10-1 0,-7 25 0,0 2 0,6 8 0,10-9 0,2-2 0,8 1 0,-4 1 0,1 5 0,2 0 0,-3-5 0,13-10 0,-3-15 0,10-9 0,-11-10 0,-7-7 0,1-11 0,-16 8 0,-3-2 0,1 8 0,-1 1 0,-2-1 0,-3 5 0,-11 2 0,9 72 0,13 23 0,2-13 0,4 2 0,2-4 0,2-4 0,10 12 0,-1-19 0,-18-28 0,2 0 0</inkml:trace>
  <inkml:trace contextRef="#ctx0" brushRef="#br1" timeOffset="98133">31312 6316 8191,'5'-11'0,"18"-4"5063,0-5-5063,11 9 0,-19-2 0,-6 13 0</inkml:trace>
  <inkml:trace contextRef="#ctx0" brushRef="#br1" timeOffset="98417">31594 6167 24575,'5'-11'0,"-13"11"0,5 1 0,-20 29 0,15-6 0,-5 6 0,27-6 0,-1-17 0,13 2 0,-3-18 0,-11 7 0,-1-8 0</inkml:trace>
  <inkml:trace contextRef="#ctx0" brushRef="#br1" timeOffset="101214">29730 7611 24575,'49'-6'0,"-13"-6"0,3-2 0,12 2 0,2 1 0,-7-4 0,-1 2 0,0 6 0,-5 3 0,-7 4 0,-18 9 0,-10 7 0,-11 6 0,-4 11 0,-7-3 0,1 0 0,-2 3 0,-4 9 0,-2 2 0,-6 6 0,-1 1-238,8-11 1,1-3 237,-9 20 0,20-41 0,14-6 0,-2-5 0,15-5 0,8 0 0,11-5 0,8-1 0,9 0 0,3-2 0,7-5 0,1 1-521,-4 5 0,-2 0 521,-15-5 0,-3 1 0,27 9 0,-10-9 0,-13 5 0,-22-1 0,-8 0 0,-13 2 0</inkml:trace>
  <inkml:trace contextRef="#ctx0" brushRef="#br1" timeOffset="101616">30914 7650 8191,'17'-10'0,"13"-3"5063,28-1-5063,-15 5 2818,-2 1-2818,-26 8 429,-17 17 1,4-13 0,-10 13 0</inkml:trace>
  <inkml:trace contextRef="#ctx0" brushRef="#br1" timeOffset="101768">30927 7857 8191,'11'4'0,"19"-17"5063,29-3-5063,-6-9 704,-11 2 1,-27 15-1,-10 3 1</inkml:trace>
  <inkml:trace contextRef="#ctx0" brushRef="#br1" timeOffset="104163">31683 7353 8191,'-1'-5'0,"15"-10"5063,4 2-5063,6-1 2818,-8 9-2818,-4 14 1719,7 15-1719,-10 41 3392,-8-27 0,-4 3-3392,-5 3 0,-2-1 0,-15 17 0,-5-21 0,10-22 0,-1-5 0,10-21 0,11 5 0,11-10 0,5 14 0,2 9 0,2 3 0,-2 4 0,3 0 0,-10-10 0,-2-1 0</inkml:trace>
  <inkml:trace contextRef="#ctx0" brushRef="#br1" timeOffset="104332">31949 7542 24575,'-10'0'0,"3"0"0,3 0 0</inkml:trace>
  <inkml:trace contextRef="#ctx0" brushRef="#br1" timeOffset="104614">32159 7273 24575,'0'21'0,"13"3"0,7 22 0,5 9 0,7 1 0,-20-10 0,0-26 0,-12-1 0,-9-7 0,-7-2 0,3-5 0,-1-5 0</inkml:trace>
  <inkml:trace contextRef="#ctx0" brushRef="#br1" timeOffset="104781">32326 7249 24575,'27'-26'0,"-1"1"0,13-7 0,2 1 0,0 4 0,0 2 0,-1 2 0,-3 2 0,16-15 0,-39 28 0,-14 4 0</inkml:trace>
  <inkml:trace contextRef="#ctx0" brushRef="#br1" timeOffset="106648">28745 9810 24575,'-6'-5'0,"7"-5"0,10-7 0,2 0 0,16 1 0,-10 9 0,2 19 0,-12 50 0,-9 4 0,-5-12 0,0-1 0,3 9 0,-3-6 0,20-25 0,2-14 0,6 4 0,-7-9 0,-9 3 0,-15 4 0,-9-5 0,-12 13 0,2-18 0,3 10 0,-6-17 0,3 4 0,-4-23 0,15 12 0,8-12 0</inkml:trace>
  <inkml:trace contextRef="#ctx0" brushRef="#br1" timeOffset="106997">28991 9322 24575,'31'53'0,"-12"-7"0,3 4 0,8 8 0,1 2-1755,-12-16 1,-1 1-1,0 1 1755,1-1 0,1 1 0,-3-3 0,2 4 0,-4-3-108,-4-6 0,-2-2 108,2 28 1214,-11 1-1214,-12-29 0,-6 1 0,-3 5 0,-5 0 0,-12 2 0,-4-4-288,8-10 0,1-3 288,2-1 0,1-6 2504,0-10-2504,1 4 0,17-13 0,3 4 0</inkml:trace>
  <inkml:trace contextRef="#ctx0" brushRef="#br1" timeOffset="107529">29976 9751 24575,'8'38'0,"-2"-6"0,-1 2 0,6 30 0,-2-13 0,-1-3 0,-6-4 0,6 5 0,-8-34 0,0-9 0,0-1 0</inkml:trace>
  <inkml:trace contextRef="#ctx0" brushRef="#br1" timeOffset="107681">29906 9589 8191,'-6'-6'0,"1"1"0</inkml:trace>
  <inkml:trace contextRef="#ctx0" brushRef="#br1" timeOffset="108230">30152 9845 24575,'8'38'0,"-2"-8"0,6-33 0,-8 0 0,30-16 0,-15 13 0,20 1 0,-3 5 0,-13 0 0,6 0 0,-13-6 0,19-15 0,-5-16 0,-9-7 0,-3-5 0,-7 9 0,-4-3-820,1-15 1,-5-1 819,-7 13 0,-3 1 0,-2-3 0,-2 3 0,-10-11 0,-2 13 0,11 72 0,5 20 0,3-1 0,2 5-1026,7 7 0,3 7 1026,-1-13 0,0 6 0,1 2 0,1-2 0,-2-3 0,1 0 0,0-1 0,2 1 0,1-1 0,1 1 0,0-2 0,-2-5 0,-2 20 0,1-15 0,5-20 0,-23-29 365,-4-15 0,1 6 0,1-11 0</inkml:trace>
  <inkml:trace contextRef="#ctx0" brushRef="#br1" timeOffset="108798">30668 9840 24575,'11'-15'0,"1"-2"0,10-5 0,-10 0 0,3-5 0,-13 10 0,-6 1 0,-3 16 0,-13 8 0,0 11 0,-1 24 0,-2 4 0,17 8 0,8-21 0,10-14 0,3-14 0,-5-1 0,10-16 0,-7 3 0,2-4 0,-10 7 0</inkml:trace>
  <inkml:trace contextRef="#ctx0" brushRef="#br1" timeOffset="109066">30818 9749 8191,'5'-16'0,"1"5"5063,9 16-5063,-8 7 2818,16 12-2818,-20-2 1719,10 7-1719,-13-12 6784,0 3-6784,-5-14 0,4-11 0,-4-15 0,17-24 0,3 5 0,9 5 0,-2 14 0,-10 19 0,-3-6 0</inkml:trace>
  <inkml:trace contextRef="#ctx0" brushRef="#br1" timeOffset="109348">31137 9677 24575,'5'-6'0,"-4"-8"0,4 7 0,-18 18 0,10 8 0,-10 16 0,13-5 0,14-12 0,-1-7 0,8-5 0,-10-6 0,-7 0 0</inkml:trace>
  <inkml:trace contextRef="#ctx0" brushRef="#br1" timeOffset="109615">31291 9665 24575,'0'16'0,"0"-1"0,9-4 0,-1-5 0,11-1 0,18-20 0,-4 3 0,27-11 0,-19 13 0,0 3 0,-16 7 0,-10 5 0,-4-4 0,5 9 0,-4-9 0,-2 4 0,-5-5 0</inkml:trace>
  <inkml:trace contextRef="#ctx0" brushRef="#br1" timeOffset="109914">31655 9662 9442,'14'-22'0,"-2"12"5117,-2-18-5117,-6 17 2625,-4 0-2625,-4 5 1550,-3 19-1550,-5 9 5841,6 9-5841,5 3 0,11-17 0,16 4 0,22-23 0,-4 6 0,9-32 0,-24 17 0,3-17 0,-15 16 0,3 4 0,-9 8 0,-1 6 0,-4 0 0,-1-1 0</inkml:trace>
  <inkml:trace contextRef="#ctx0" brushRef="#br1" timeOffset="114852">28865 6215 24575,'-19'-18'0,"-2"4"0,9 14 0,2 5 0,5 22 0,5 19 0,0 5 0,0 6 0,0-9 0,0 5-758,0 8 0,0 8 0,0 0 758,0-4 0,0 0 0,0 3 0,0-8 0,0 2 0,0 2 0,0-1 0,0-9 0,-1 1 0,1 1 0,0-3 0,1-2-1022,3 13 1,0-4 0,0 0 1021,-3 3 0,-1 0 0,2-7 0,5-4 0,-2-2-124,-4 15 1,-2 2 123,1-8 0,0-1 0,0 8 0,0-3 0,0-18 0,0-5 0,0 24 0,0-26 0,0 9 0,-4-10 1860,2 2-1860,-2-14 3391,4-8-3391,0-2 334,0-5-334,9 1 0,3-5 0,25 5 0,-2-10 0,4-1 0,12 4 0,4-1-1161,5-3 1,2 0 1160,2 0 0,-1 0 0,-10 0 0,3 0-436,-4-4 1,5 0 0,0-1 435,4 0 0,1 0 0,3-1 0,-3-1 0,3 0 0,1-1 0,-4 1-448,-9 3 1,-1 0 0,-1 1 0,2-2 447,8-1 0,3-1 0,-1 0 0,-1 2 0,-8 3 0,-1 2 0,-1 0 0,4-1 0,-3-3 0,3-1 0,1-1 0,1 0 0,-2 1-489,0 2 1,-1 0 0,0 0 0,1 0 0,-1-1 488,2-1 0,0-1 0,1 0 0,-2 0 0,-3 0 0,0 2 0,-2 1 0,0-1 0,0-1 0,7-3 0,1-1 0,0-2 0,-2 2 100,9-1 0,-2 0 0,2-2-100,-9 0 0,2-2 0,0-1 0,-3 1 0,6-1 0,-2 1 0,-3 0 0,-8 1 0,-1 0 0,-5 1 0,-5-1 0,-3 1 218,29-1-218,-13-12 1561,-7 10-1561,-11-12 2843,-11 5-2843,-5 1 1782,-1-17-1782,-7-3 0,9-16 0,-15-7 0,2 10 0,0-6-1576,-4 4 0,-2-4 1,1 1 1575,0 3 0,0 1 0,0-2 0,0 7 0,0-2 0,0 1 0,0 3-376,-1 2 1,1 2 0,1-3 375,1-2 0,2-4 0,0-1 0,-2 0 0,0 0 0,-1 0 0,-1 0 0,1-3-315,-1 3 0,1-2 1,-1-2-1,0 1 0,-1 1 315,-2-9 0,0 0 0,-2 1 0,0 1 0,-1 6 0,-1 0 0,0 2 0,0 3 0,2-3 0,1 4 0,-2 1-274,-3 2 0,-1 2 0,2 7 274,4-16 2231,-6 19 0,-2 5-2231,-3 7 1298,0 3-1298,-9 2 2227,8 7-2227,-25-11 0,3 17 0,-6 2 0,0-1 0,-4-1 0,-3 3-825,-1 4 0,-4 3 0,0 0 1,1 0 824,-10-4 0,1 0 0,-2 3 0,10 5 0,-2 3 0,1 0 0,2-1 0,-2-3 0,1-1 0,-4 1-634,3 3 0,-4 1 0,-3 2 0,-1 0 0,0-2 634,8-1 0,1-1 0,-2 0 0,0 0 0,-2 0 0,-1 1 0,5-1 0,-3 0 0,-1 1 0,-1 0 0,1 0 0,0 0 0,1 0 0,3 0 0,-5 1 0,2 0 0,2-1 0,0 1 0,0 0 0,-2 1 0,-4 1 0,-2 1 0,-1 1 0,2 0 0,3 0 0,4-1 0,-3 3 0,5-1 0,2 1 0,-2 0-207,-6 2 0,-2 0 0,2 1 0,3-1 207,-1 3 0,3-1 0,5 0 0,-3 1 0,5-3 0,15-7 0,5-2 0,5 4 3519,9-13-3519,9 8 3846,-4-7-3846,4 7 336,-5-8 1,5 4 0,2-5 0</inkml:trace>
  <inkml:trace contextRef="#ctx0" brushRef="#br2" timeOffset="128913">18712 17444 24575,'0'-11'0,"5"1"0,-4-6 0,21 9 0,-13-7 0,23 13 0,-14 6 0,4 15 0,-4 4 0,-11 5 0,-1-8 0,-12 8 0,-15 9 0,0-4 0,-11-3 0,11-20 0,4-7 0,31-4 0,-3 7 0,45 15 0,-21 2 0,7 6 0,-16-12 0,-11-11 0,-9 3 0,8-9 0,-12 4 0,7-5 0</inkml:trace>
  <inkml:trace contextRef="#ctx0" brushRef="#br2" timeOffset="129096">19074 17580 24575,'-6'0'0,"1"0"0</inkml:trace>
  <inkml:trace contextRef="#ctx0" brushRef="#br2" timeOffset="129329">19175 17482 12422,'6'5'0,"5"5"4732,5 23-4732,9 20 0,-9-21 0,-1 1 0,3 20 2113,-5-16-2113,-13-18 1182,-9-7-1182,-5-11 0,2 2 0,2-12 0</inkml:trace>
  <inkml:trace contextRef="#ctx0" brushRef="#br2" timeOffset="129514">19412 17408 8191,'32'-28'0,"0"1"0,-4 5 0,2 0 2072,13-4 1,0 2-2073,-10 8 0,0 2 0,4-1 0,-1 1 0,2-4 2922,-8 7-2922,-39 19 457,-19 10 0,10-1 0,-2-2 1</inkml:trace>
  <inkml:trace contextRef="#ctx0" brushRef="#br2" timeOffset="130230">19543 17168 24575,'-63'-10'0,"8"-5"0,27 14 0,-3-5 0,-7-3 0,1 8 0,-5 0 0,-1-9 0,-3 0 0,-19 8 0,0 2 0,20-7 0,1 3 0,-6 5 0,4 6 0,-1 14 0,-7 3 0,14 24 0,25-16 0,3 3 0,-3 0 0,1 1-527,7 9 1,2 1 526,-2-10 0,3 1-227,7 15 0,5 3 227,0 1 0,3 2 0,-1-12 0,2 0 0,2 1 0,4 4 0,3 0 0,1-3 0,9 9 0,3-4 0,-5-15 0,2 0 0,3-6 0,12-2 0,3-8 0,8-8 0,1-7 0,-6-5 0,1-8 0,-5-6 0,3-6 0,-1-1-644,1-2 0,-1-2 1,1-2 643,-6 1 0,2-3 0,-1 0 0,-2-2 0,-1 0 0,-2-1 0,-1 0 0,-2-1 0,1-4 0,-4 0 0,-3-1 0,6-14 0,-10 2 0,-16 16 0,-5-2-257,2-16 0,-7-4 257,-15 0 0,-8-1 0,1 8 0,-2-1 0,-3 2-320,-1 9 0,-1 1 0,-4 4 320,-3 2 0,-3 2 0,0 4 0,-5 0 0,-1 3-500,-7 3 0,0 2 500,5 5 0,-4 2 0,-4-1 0,-6 1 0,-1 3 0,0 7 0,-1 4 0,0-1-41,9-3 1,-2-1 0,2 0 0,3 2 0,-20 5-1,9 2 1,-5 4 0</inkml:trace>
  <inkml:trace contextRef="#ctx0" brushRef="#br2" timeOffset="151415">31417 6716 8421,'60'0'0,"0"0"0,0 0 0,-4 0 0,-1 0 0,-8 0 0,12 0 0,-18 0 0</inkml:trace>
  <inkml:trace contextRef="#ctx0" brushRef="#br2" timeOffset="152647">32430 6876 8191,'-11'-5'0,"-9"4"5063,-2-4-5063,-14 5 2818,1 0-2818,-13 0 0,0 0 0,6 5 0,-5 0 0,-4 0 0,-3 4 0,13 3 0,-2 4 0,1 0 0,-19 7 0,4 3 0,14-1 0,4 4 0,-2 4 0,4 0 1719,-6 16-1719,20-14 0,2 3 0,3-2 0,4 0 0,-7 24 0,12-27 0,1 0 6784,-1 15-6784,9-9 0,0 3 0,0 1 0,0 1 0,0 4 0,0 0 0,5-9 0,-1-3 0,-2 19 0,21-14 0,-4 8 0,21-4 0,-14-25 0,2-1 0,22 17 0,14-24 0,-13 3 0,5-15 0,8 0 0,-13 2 0,4-4 0,2-9 0,3-5 0,1 2 0,5 0 0,-5-3-761,-18 0 0,-4-1 0,1-1 761,5 1 0,0-1 0,-4-1 0,1-4 0,-5-2-208,-4-3 1,-1-4 207,3-10 0,-3-4 0,-13 6 0,-3-3 0,-2-1 0,-1-3 0,-3 2-816,-7-1 0,-2 0 816,6 4 0,1-2 0,-5 0 0,-16-18 0,-8 2-293,2 8 1,-6 2 292,-1 11 0,-4 0 0,-1 5 0,-4 1 0,-1 6 0,-5 3 0,-2 7 0,12 10 0,-4 3 0,-30-2 0,0 3 0,10 4 0,10 0 0,0 0 0</inkml:trace>
  <inkml:trace contextRef="#ctx0" brushRef="#br2" timeOffset="154362">18903 9005 8191,'-10'0'0,"-1"0"5063,0 0-5063,-1 9 2818,1-7-2818,3 17 1719,-6-2-1719,12 30 6784,-7 11-6784,9 2 0,0-12 0,9-21 0,-7-12 0,29 1 0,-16-5 0,27-1 0,-18-11 0,-4-1 0,-11-4 0</inkml:trace>
  <inkml:trace contextRef="#ctx0" brushRef="#br2" timeOffset="154778">19139 9190 24575,'0'-20'0,"-4"4"0,-7 5 0,-5 6 0,-5 16 0,1-2 0,8 22 0,3-16 0,9 14 0,17-14 0,-8-4 0,19-2 0,-17-9 0,5-5 0,-1 4 0,-4-4 0,0 10 0,-6 1 0,-1 0 0,-3 3 0,4-8 0,-5 4 0</inkml:trace>
  <inkml:trace contextRef="#ctx0" brushRef="#br2" timeOffset="155048">19301 8912 24575,'0'20'0,"9"14"0,-8 0 0,0 2 0,16 20 0,-16-15 0,0-2 0,12-2 0,-11-2 0,2-16 0,1-13 0,-4-1 0,4-5 0</inkml:trace>
  <inkml:trace contextRef="#ctx0" brushRef="#br2" timeOffset="155430">19487 9116 24575,'-5'-6'0,"-6"1"0,-5 15 0,-3 10 0,8 3 0,5 7 0,6-14 0,5-1 0,13-4 0,5-5 0,16-1 0,-16-10 0,6 4 0,-17-4 0,3 5 0,-4 5 0,0-4 0,-5 4 0,-1-5 0</inkml:trace>
  <inkml:trace contextRef="#ctx0" brushRef="#br2" timeOffset="155679">19778 8817 24575,'0'15'0,"0"2"0,0 3 0,0 25 0,8 7 0,-4-17 0,1-2 0,5 13 0,-4-14 0,-6-21 0,0-5 0,0-2 0</inkml:trace>
  <inkml:trace contextRef="#ctx0" brushRef="#br2" timeOffset="156879">19988 9062 13608,'0'-10'0,"-5"4"4445,-1 1-4445,-5 5 1903,5 14-1903,-3-1 1046,8 12-1046,0-3 3573,17-6-3573,1-10 0,9-8 0,-9-4 0,3-5 0,-8 15 0,4 0 0,-4 12 0,5 1 0,-4-6 0,7-5 0,-4-6 0,0 0 0,0-9 0,0-3 0,-7-4 0,13-25 0,-19-13 0,4 21 0,-1-1 0,-11-19 0,-1 30 0,0 54 0,1 16 0,5 13 0,0-13 0,0-19 0,0-3 0,5-7 0,-4-3 0,4-10 0</inkml:trace>
  <inkml:trace contextRef="#ctx0" brushRef="#br2" timeOffset="157379">20267 9145 24575,'23'6'0,"4"-1"0,13-11 0,1-2 0,-3-9 0,-16 4 0,-2-2 0,-28 4 0,-6 5 0,-6 10 0,1 4 0,1 41 0,8-21 0,-4 19 0,13-27 0,7-14 0,9-1 0,-8-14 0,11 0 0,-1-31 0,4-7 0,-4-12 0,-14 28 0,-11 30 0,0 33 0,2 4 0,6-5 0,0-15 0,0-7 0</inkml:trace>
  <inkml:trace contextRef="#ctx0" brushRef="#br2" timeOffset="163862">23023 14551 24575,'8'32'0,"5"22"0,-8-21 0,0 3-1198,0 9 1,0 1 1197,2-6 0,-2 3 0,-4 22 0,1 2-81,9-3 1,1-1 80,-10-16 0,-2 1 0,1-3 0,5 3 0,0-6 0,-6 8 608,0-30-608,-7-24 0,6 7 0,-5-12 0</inkml:trace>
  <inkml:trace contextRef="#ctx0" brushRef="#br2" timeOffset="164980">22904 14707 24575,'0'-37'0,"12"-3"0,0 15 0,28-1 0,-5 15 0,4 5 0,13 13 0,2 4 0,-7-7 0,-1 4-335,1 15 0,-8 5 335,-7 9 0,-7 21 0,-21-25 0,-6 1 0,-1 5 0,-4 1 0,-9-1 0,-7-2 0,-5-4 0,-2-5 0,-14 2 0,6-4 670,28-20-670,10 4 0,9 2 0,19 20 0,20 8 0,-19-19 0,2-1 0,5 1 0,1-4 0,15-6 0,11-2 0,-20-24 0,-12 1 0,0-4 0,16-26 0,-22 15 0,-4-1 0,0-16 0,-13-1 0,-14 17 0,-5 4 0,-6 15 0,1 15 0,5 7 0,6 36 0,15-24 0,1 18 0,19-41 0,-7-3 0,18-19 0,-12-8 0,9-10 0,-11-2 0,-4-8 0,-13 12 0,5 42 0,4 27 0,0 17 0,-1 3 0,0 10 0,1 3-1357,-5-15 0,1 3 0,0 1 1,0 1-1,-3-3 1357,1 4 0,-2-1 0,0-1 0,-1-1 0,5 15 0,-2 0 0,-3-9 0,-9-10 0,0-6 0,10 11 0,-16-20 0,-18-10 0,4-16 0,-20-18 0,11-14 0,-6-25 3392,16 22 0,1-3-3392,1-12 0,2-5 0,-1-3 0,1-2 0,7-1 0,1 3 0,-4-15 0,10 33 0</inkml:trace>
  <inkml:trace contextRef="#ctx0" brushRef="#br2" timeOffset="165162">24022 14784 8191,'-7'-16'0,"-4"5"0,9 6 0,-2 5 0</inkml:trace>
  <inkml:trace contextRef="#ctx0" brushRef="#br2" timeOffset="165546">24164 14794 24575,'24'-12'0,"-1"-2"0,-1-6 0,-4 3 0,-17 7 0,-10 4 0,0 10 0,-13 24 0,6 5 0,8 22 0,-1-6 0,20-3 0,6-12 0,6-19 0,2-10 0,-4-5 0,-10 0 0,-2 0 0</inkml:trace>
  <inkml:trace contextRef="#ctx0" brushRef="#br2" timeOffset="165930">24410 14782 24575,'0'30'0,"9"-6"0,11-8 0,-2-10 0,14-1 0,-6-17 0,18-17 0,-9-15-520,-20 13 1,-2-2 519,-1-3 0,-3-2 0,-6-18 0,-3-4 0,1-7 0,-2 1 0,-5 12 0,-4 3 0,0 3 0,-4 13 0,-7 30 0,11 18 0,3 25 0,7 11 0,12 7 0,5 5-264,-5-9 1,1 3-1,2-3 264,3-8 0,1-3 0,1-3 498,1 1 1,0-7-499,5-2 0,-21-34 0,0 8 0,-5-9 0</inkml:trace>
  <inkml:trace contextRef="#ctx0" brushRef="#br2" timeOffset="166063">24753 14644 24575,'15'-21'0,"11"-4"0,16 0 0,-5 3 0,-8 3 0,-19 11 0,-5 3 0</inkml:trace>
  <inkml:trace contextRef="#ctx0" brushRef="#br2" timeOffset="168346">25605 13954 24575,'8'20'0,"11"4"0,-1 25 0,4 0 0,-12-14 0,-3-1 0,-1 3 0,-6-5 0,0-40 0,0-24 0,4-6 0,2-4 0,2 1 0,3 0 0,4-9 0,5 5 0,15 0 0,0 14 0,-6 48 0,-17-3 0,14 23 0,-14-8 0,12 11 0,-4-12 0,1 1 0,-4-23 0,-2-1 0,-3-14 0,-1 2 0,3-13 0,0-21 0,-1 18 0,-3-7 0,0 36 0,0 7 0,19 7 0,-10-12 0,9 0 0,-13-14 0,6-6 0,2-11 0,-1 4 0,-10-1 0,-8 9 0,-8 0 0,2 0 0,-2 0 0,-1-9 0,4 7 0,-4-16 0,5 11 0,-5-8 0,4 9 0,-4 2 0,5 22 0,0 1 0,0 18 0,0-6 0,6 0 0,-4-3 0,8 2 0,-4-7 0,5 8 0,0-8 0,4-2 0,6-5 0,1-5 0,4-5 0,-3-10 0,-6 2 0,3-44 0,-8 19 0,-2-5 0,-5-1 0,-1-5 0,-1 2-581,6-9 0,-3 1 581,-9-1 0,-2 7 0,3 11 0,-12 14 0,8 9 0,-6 43 0,6 16 0,2 0 0,2 5 0,1-2 0,2 0 0,-3 4 0,4-2 581,2-13 0,4-3-581,17 22 0,3-36 0,1-10 0,-4-35 0,-15-3 0,-1-7 0,2-3 0,2-6 0,-2-1 0,-3-19 0,-2 1 0,5 5 0,-3 11 0,-8 22 0,0 85 0,0-12 0,0 3 0,-1-5 0,2-1 0,2-6 0,0-6 0,-2-7 0,14-10 0,-3-9 0,8-8 0,-8 1 0,-3-5 0</inkml:trace>
  <inkml:trace contextRef="#ctx0" brushRef="#br2" timeOffset="169679">27298 12880 24575,'0'38'0,"0"28"0,0-2 0,-1-8 0,2 1 0,8 8 0,-9-29 0,2-3 0,6-1 0,7-46 0,9-23 0,6-1 0,-1-10 0,-12 36 0,-5 3 0,5 23 0,2-1 0,-1 3 0,16-7 0,-19-9 0,20-13 0,-22 5 0,7-24 0,-9 17 0,-3 1 0,1 15 0,6 5 0,-2-1 0,15-18 0,-11 4 0,21-23 0,-18 17 0,27 48 0,-27 9 0,-5 13 0,0 2 0,-1 6 0,-1 4-1612,-5-11 1,0 3 0,-2 0 0,-1-2 1611,1 6 0,-1-2 0,-3-3 0,-4-7 0,-2-3 0,1-7 0,1 13 0,-33-26 0,11-17 0,-22-17 0,15-32 0,4-11 0,20 0 0,3 0 0,-6 10 0,10-19 0</inkml:trace>
  <inkml:trace contextRef="#ctx0" brushRef="#br2" timeOffset="170112">28053 13125 24575,'23'43'0,"-12"-9"0,-1 4 0,-1 14 0,-1 2 0,3-6 0,-2-2 0,-10 4 0,4-15 0,5-33 0,-19-61 0,9 18 0,2-7 0,0 1-1183,-4 1 0,0 0 0,1-1 1183,1-7 0,2-1 0,2 4 0,2-3 0,3 6 825,1-18-825,14 25 0,-5 45 0,10 39 0,-15 8 0,-3-17 0,-3 0 0,-6 12 0,-4-11 0,-7-10 2724,-5-5-2724,0-14 0,5-6 0,6-1 0,5-4 0</inkml:trace>
  <inkml:trace contextRef="#ctx0" brushRef="#br2" timeOffset="170347">28401 12948 24575,'10'21'0,"2"-5"0,4-5 0,0-6 0,-5-5 0,1-14 0,0-8 0,-19-12 0,-9 6 0,-13 11 0,3 11 0,11 6 0,4 0 0,5 0 0,1 0 0</inkml:trace>
  <inkml:trace contextRef="#ctx0" brushRef="#br2" timeOffset="170596">28607 12362 24575,'0'37'0,"0"0"0,5 14 0,1 4 0,0 10 0,2 1-1567,4-6 1,1-2 1566,-6-1 0,0-7 0,4-4 987,-6-22-987,-4-9 0,4-9 0,-5-1 0</inkml:trace>
  <inkml:trace contextRef="#ctx0" brushRef="#br2" timeOffset="171296">28607 12771 8191,'5'-6'0,"18"-27"2598,0 8-2598,8-17 3023,-17 17-3023,-2 28 1991,-10 30-1991,12 16 5800,2-3-5800,6-14 2972,-1-24-2972,-1-3 0,-2-15 0,-1 3 0,5-3 0,-6 5 0,0 10 0,-1-4 0,0 9 0,2-9 0,4 4 0,-3-15 0,-7 3 0,-5-8 0,-6 4 0,9 10 0,-1-3 0,12 9 0,5-11 0,8-8 0,22-23 0,-12 10 0,3-3 0,-22 21 0,-9 14 0,0 12 0,-7 9 0,1 3 0,-9-4 0,-10-14 0,-6-2 0,-23-8 0,1 4 0,2-10 0,17 4 0,14-4 0</inkml:trace>
  <inkml:trace contextRef="#ctx0" brushRef="#br3" timeOffset="196528">15287 17279 8191,'-21'-7'0,"10"25"5063,8 15-5063,6 2 0,4 3 0,1 23 1230,1-24 1,0-1-1231,-6 12 1769,7-9-1769,-4-11 6631,-5-3-6631,10-7 0,-10 1 0,4-17 460,-10-13-460,-1-2 0,0-2 0,1 10 0</inkml:trace>
  <inkml:trace contextRef="#ctx0" brushRef="#br3" timeOffset="211594">11960 18062 24575,'3'0'0,"9"-5"0,31-17 0,-12 8 0,2-1 0,0-2 0,0 2 0,20-5 0,-21 14 0,-26 15 0,-1 2 0,-13 17 0,-6 8 0,-3 11 0,-1 2 0,-1-5 0,0 0-235,2 7 1,2-6 234,-2-7 0,15-7 0,-7-7 0,14-5 0,6-12 0,14-4 0,-1-9 117,8-11 0,-20 10 0,-1-2 1</inkml:trace>
  <inkml:trace contextRef="#ctx0" brushRef="#br3" timeOffset="212428">12547 18244 24575,'-17'-6'0,"-3"1"0,-1 19 0,8 4 0,-1 25 0,27-1 0,1 4 0,6-16 0,-3-10 0,-2-14 0,10-2 0,26-23 0,-4-1 0,-17-1 0,-3-2 0,5-14 0,-15-5 0,-8 15 0,-9 3 0,-10 18 0,-1 7 0,0 19 0,1-5 0,24 5 0,-1-16 0,16 9 0,-1 15 0,-7-4 0,8 14 0,-16-30 0,18-13 0,-13-25 0,-7-4 0,-2-6 0,-3-11 0,-4-2 0,-6 3 0,-3 1 0,2-7 0,-2 7 0,-11 9 0,8 50 0,5 18 0,8 6 0,4 3 0,5 11 0,2-16 0,1 1 0,11 19 0,2-3 0,-14-28 0,-5-10 0</inkml:trace>
  <inkml:trace contextRef="#ctx0" brushRef="#br3" timeOffset="214010">13151 18106 24575,'-11'0'0,"0"14"0,5 4 0,1 16 0,5-7 0,6 2 0,5-7 0,7-6 0,3-4 0,2-16 0,-6 2 0,1-16 0,-7 10 0,1 3 0,3 7 0,-3 5 0,3-1 0,0-6 0,7-6 0,1-5 0,-1 2 0,-10-5 0,-3 13 0,-3-4 0,5 1 0,1-7 0,-6-10 0,1-8 0,-7-15 0,0-12 0,0 11 0,0 0 0,-11-16 0,8 30 0,7 67 0,5 4 0,4 3 0,4-8 0,1-2 0,9 17 0,-6-34 0,-1-11 0,-1-14 0,3-12 0,4-5 0,-17 0 0,4 7 0,-18 13 0,4 6 0,-4 23 0,5-8 0,13 20 0,-1-27 0,8 10 0,-1-17 0,-7 4 0,8-5 0,-8-5 0,7-11 0,-5-7 0,-4-13 0,-4-7 0,-6-5 0,0 11 0,0 1 0,0-9 0,-4 1 0,2 94 0,21 1 0,-10-3 0,2-2 0,21 3 0,-11-17 0,-15-26 0,-2-2 0</inkml:trace>
  <inkml:trace contextRef="#ctx0" brushRef="#br3" timeOffset="214177">13875 17962 24575,'10'-11'0,"18"-4"0,-18 8 0,12-1 0</inkml:trace>
  <inkml:trace contextRef="#ctx0" brushRef="#br3" timeOffset="214395">14067 17874 24575,'5'-10'0,"-9"8"0,3 8 0,-5 11 0,1 13 0,16-3 0,1 0 0,20-12 0,-9-11 0,-2-4 0,-12 0 0</inkml:trace>
  <inkml:trace contextRef="#ctx0" brushRef="#br3" timeOffset="-214701.73">14562 17621 24575,'29'-6'0,"19"-5"0,-12-3 0,5 4 0,-26 4 0,-9 6 0,-1 0 0</inkml:trace>
  <inkml:trace contextRef="#ctx0" brushRef="#br3" timeOffset="-214519.73">14616 17686 24575,'17'11'0,"-4"-2"0,7-9 0,4 0 0,23 0 0,1-5 0,-9 4 0,-17-4 0</inkml:trace>
  <inkml:trace contextRef="#ctx0" brushRef="#br3" timeOffset="-213884.73">12533 18936 24575,'45'-10'0,"6"-3"0,-8-1 0,4-3-1606,5-2 0,6-3 1606,-4 2 0,8-1 0,4-2 0,2 0-1007,-15 4 1,2 0-1,2-1 1,1 0-1,2-1 1,2 1 1006,-4 0 0,2 1 0,2-1 0,1-1 0,1 1 0,1 0 0,-1-1 0,0 2 0,-6 1 0,1 1 0,0-1 0,0 1 0,1 0 0,-2-1 0,0 2 0,-1-1 0,-2 1-358,6-2 1,-2 0-1,0 0 1,-2 1 0,-1 0-1,0 1 1,-2 0 357,12-2 0,0 0 0,-2 2 0,-4 0 0,-4 1 0,2-1 0,-5 2 0,-3 0 0,13-4 0,-5 2 0,-20 6 0,-5 0 777,6-2-777,-41 7 4192,-8 5-4192,-1 0 1696,0 0 0,5 0 0,1 0 0</inkml:trace>
  <inkml:trace contextRef="#ctx0" brushRef="#br3" timeOffset="-200952.73">20171 18172 8191,'-16'-7'0,"6"5"5063,10 17-5063,9 36 0,2-4 0,3 3 0,0-4 0,1 1 846,-5 11 0,1-2-846,6-18 0,-1-2 934,-10 2 0,0-1-934,18 18 6300,-8-8-6300,7-31 0,-4-7 0,17-9 0,20-25-315,-12 7 0,8-3 1,3-4 314,-1-2 0,4-3 0,3-2 0,2 0-998,-9 8 0,3-1 0,1 0 0,1 1 0,-1-1 1,-2 1 997,4-2 0,-2 0 0,-1 0 0,0 2 0,0 0 0,-3 3 0,1 1 0,0 1 0,-4 1 0,-3 1-93,4-1 1,-5 2 0,-1 0 92,1 2 0,-1 1 0,-4 1 0,-1 1 0,-5 0 0,11-4 1572,-87 5-1572,-19 7 0,1-8 0,26 11 0</inkml:trace>
  <inkml:trace contextRef="#ctx0" brushRef="#br3" timeOffset="-200268.73">19625 18452 24575,'28'0'0,"-10"0"0,10-10 0,-12-3 0,16-20 0,-11 8 0,2-5 0,6-13 0,0-2-893,2 1 1,-1-1 892,0-3 0,-1 2 0,-4 11 0,0 1 0,7-4 0,-2 2 0,6-6 0,4 1 0,-25 36 0,-3 10 0,17 18 0,2 6 0,20 3 0,-17-15 0,2-5 0,25-4 0,-24-2 0,-1-3 1785,20-18-1785,1 3 0,-19-15 0,-20 17 0,-14 1 0,-13 9 0</inkml:trace>
  <inkml:trace contextRef="#ctx0" brushRef="#br3" timeOffset="-196203.73">15878 7077 8191,'0'-17'0,"-5"7"5063,4 10-5063,-19 30 0,1 32 0,6-30 0,-2 2 0,-6 19 0,-1 0 0,0-11 0,-2-2 1409,-2 6 0,-1-2-1409,4-12 0,1-3 1719,-8 12-1719,14-24 6784,9-2-6784,-3-9 0,9-2 0,-4-4 0</inkml:trace>
  <inkml:trace contextRef="#ctx0" brushRef="#br3" timeOffset="-195982.73">15424 7622 24575,'-11'29'0,"2"-6"0,18-2 0,-7-7 0,32-12 0,-2 2 0,17-4 0,6-10 0,-21-1 0,0-5 0,1-5 0,-2-2 0,-2 2 0,-4 1 0,7-11 0,-29 22 0</inkml:trace>
  <inkml:trace contextRef="#ctx0" brushRef="#br3" timeOffset="-194910.73">18160 16913 24575,'0'-6'0,"0"1"0</inkml:trace>
  <inkml:trace contextRef="#ctx0" brushRef="#br3" timeOffset="-184364.73">7312 11240 24575,'0'0'0</inkml:trace>
  <inkml:trace contextRef="#ctx0" brushRef="#br3" timeOffset="-151937.74">27188 15835 24575,'-8'21'0,"-4"8"0,-15 30 0,15-13 0,-14 3 0,-5 3 0,13-12 0,-2 0 0,-2-2 0,-4 2 0,-2-1-1693,-2 0 1,-3-1 0,1-2 1692,-11 10 0,0-4 0,-7-3 0,1-5 767,15-12 1,0-2-768,-6-4 0,0-2 0,8 0 0,2-2 0,-23 0 823,25-9-823,11-17 0,13-19 0,-8-3 2719,33-23-2719,14 14 0,7 24 0,10 7-1050,-7 3 1,5 3-1,-2 5 1050,-2 8 0,-1 4 0,3 2 0,16-1 0,3 0 0,-7 5 0,-7 8 0,-4 2 0,9-1 0,-2 0 0,-17-5 0,-5-1 0,13 6 0,-5-6 0,-22-13 0,-5-5 0,15-10 0,-15 8 0,8-7 0</inkml:trace>
  <inkml:trace contextRef="#ctx0" brushRef="#br3" timeOffset="-151536.74">27415 16462 8191,'20'-6'0,"11"-12"0,8-5 661,4 6 0,6 0 0,0-2-661,-1-2 0,1-2 0,3 0 546,-2 3 1,3 0 0,1 0 0,-3 2-547,5 0 0,-2 2 0,-1-1 0,-2-2 0,-1 0 0,-4 2 830,5 3 0,-8 1-830,-12-4 1229,-31 16 0,-2-4 0,-2 5 0</inkml:trace>
  <inkml:trace contextRef="#ctx0" brushRef="#br3" timeOffset="-151285.74">28315 15979 24575,'32'0'0,"-2"0"0,13 13 0,-12-4 0,-11 10 0,-10-7 0,1 3 0,-10 18 0,-16 13 0,-1-10 0,-3 1 0,-2-7 0,-2-1 0,-1 2 0,2-4 0,-6 2 0,-1-9 0,17-7 0,-2-6 0,14-2 0</inkml:trace>
  <inkml:trace contextRef="#ctx0" brushRef="#br3" timeOffset="-149852.74">28918 15616 8191,'24'-21'0,"7"2"0,6 0 1819,5-4 1,3-1-1820,9-4 0,0 3 0,-12 7 0,-2 3 1350,2 0 1,-1 3-1351,6-1 1916,-3 9-1916,-55 34 0,-4 2 0,-5 6 0,-1 0 0,-3 5 0,-1 2 853,-5 11 1,-1 2 0,0-2-854,3-5 0,-1-2 0,2 0 0,0 1 0,0-1 0,1-3 592,-1-1 1,1-2-593,-4 2 0,2-3 0,-8 7 305,7-6-305,79-48 0,-3-8 0,9-2 0,-1 1 0,6 0 0,-3-1-536,-8-1 0,-1-1 0,-1 3 536,17-1 0,-8 3 0,-3-8 3529,-28 18-3529,-8 7 0,-13-1 0,-5 10 0</inkml:trace>
  <inkml:trace contextRef="#ctx0" brushRef="#br3" timeOffset="-148135.74">30063 15893 8191,'-11'-6'0,"1"1"5063,-1 5-5063,-17 0 2818,13 0-2818,-13 5 1719,17 1-1719,-1 9 6784,-3 9-6784,-3 39 0,11-17 0,3 3 0,-2 5 0,2 0-322,2-6 1,4-3 321,18 16 0,-9-32 0,36 3 0,0-19 0,-13-8 0,0-4 0,18-9 0,-3-15 0,-37 13 0,1-2 0</inkml:trace>
  <inkml:trace contextRef="#ctx0" brushRef="#br3" timeOffset="-147720.74">30298 16089 8191,'9'0'0,"-2"1"5063,10 16-5063,-11-1 2818,15 32-2818,-18-15 0,-2 2 0,7 7 0,-1 0 859,-10-7 1,0-3-860,1 9 6784,-13-31-6784,12 0 0,-11-9 0,13-22 0,-4-36 0,19 12 0,4-1 0,-10 7 0,4 2 0,13 2 0,3 8 0,3 13 0,13 26 0,-16-1 0,1 14 0,-19-13 0,4 4 0,-7-9 0,3 2 0,-5-9 0</inkml:trace>
  <inkml:trace contextRef="#ctx0" brushRef="#br3" timeOffset="-147551.74">30733 15931 9016,'-5'11'0,"4"5"5118,-4 0-5118,0-4 673,-1-3 0,0-9 1,2 0-1</inkml:trace>
  <inkml:trace contextRef="#ctx0" brushRef="#br3" timeOffset="-147069.74">30712 15228 24575,'0'32'0,"4"0"0,3 5 0,0 18 0,0 4-1969,-1-1 1,2 0 1968,4 6 0,-1-3 0,-10-19 0,1-1 610,8 13 0,2-1-610,-6-16 0,0-1 322,0 5 0,1-4-322,1-3 0,-8-14 0,0-14 0,0-1 0</inkml:trace>
  <inkml:trace contextRef="#ctx0" brushRef="#br3" timeOffset="-146868.74">30794 15870 8191,'5'-26'0,"14"8"5063,4 13-5063,12 18 2818,-12-1-2818,-9 20 1719,7 19-1719,-17-3 1696,11 3 0,-15-27 0,0-15 0</inkml:trace>
  <inkml:trace contextRef="#ctx0" brushRef="#br3" timeOffset="-146702.74">31002 15492 24575,'-6'9'0,"8"3"0,-1 0 0,5-3 0</inkml:trace>
  <inkml:trace contextRef="#ctx0" brushRef="#br3" timeOffset="-146116.74">31164 15544 24575,'6'10'0,"-2"10"0,2 12 0,1 0 0,5-6 0,3-16 0,2-5 0,0-10 0,-6-1 0,-12 0 0,-5 6 0,0 6 0,6 5 0,25-14 0,-10 0 0,18-12 0,-17 4 0,1 1 0,6-14 0,-7-11 0,-7-2 0,-3-8 0,-2-3 0,-1-5 0,-2 0-1129,0 3 1,-1 0 0,-1-1 1128,1-11 0,0-2 0,0 4 0,0-3 0,0 6 0,1 14 0,-2 10 0,-3 20 0,2 60 0,-6-1 0,-1 6-505,7 9 0,1 6 505,-3-20 0,-1 5 0,1 0 0,4-1 0,7 7 0,3-2 0,2 0 0,-2 7 0,0 0 0,4-9-24,8-8 1,1-10 0,7-3-1,-20-33 1</inkml:trace>
  <inkml:trace contextRef="#ctx0" brushRef="#br3" timeOffset="-143887.74">17410 17195 8191,'-20'0'0,"8"-4"5063,-11 2-5063,10-2 2818,-12 4-2818,-6 0 1719,-1 6-1719,-9-5 6784,-24 14-6784,26-10 0,0 2 0,2 5 0,-1 2 0,-8 2 0,1 1 0,-11 18 0,25-17 0,1-1 0,-10 7 0,14-10 0,10 1 0,5-8 0,-9 21 0,2-8 0,-1 10 0,3-8 0,6-5 0,3 3 0,-2-3 0,8 5 0,-9-1 0,9-4 0,-4-2 0,5-4 0,0 5 0,5 0 0,1 1 0,4-1 0,1-6 0,0 1 0,0 0 0,17 8 0,4 1 0,13 2 0,-9-7 0,-7-3 0,0-11 0,2 11 0,25-10 0,-18 6 0,0 0 0,26-6 0,-26 3 0,2 0 0,9 1 0,0-2 0,-7-2 0,2-1 0,15 4 0,1 0 0,-16-5 0,-4 0 0,19 0 0,-3 0 0,-10 0 0,-11-5 0,3 0 0,0-1 0,3 1 0,13-1 0,2 0 0,-10-6 0,-1 0 0,-7 6 0,0 0 0,1-6 0,-3-2 0,7-3 0,11-2 0,-21 2 0,-2-8 0,-17 8 0,3-6 0,-16 1 0,4-9 0,-18-9 0,-5-4 0,-13-9 0,0 14 0,0-4 0,-15 6 0,16 18 0,-2 2 0,-3-3 0,-3 3-491,-3 5 0,-1 2 491,5-2 0,1 3 0,-1 7 0,0 1 0,1-5 0,-2 1 0,-11 4 0,0 2 0,8-1 0,0 0 0,-2 0 0,2 0 0,-7 0 0,14-5 0,21 4 0,-1-4 0</inkml:trace>
  <inkml:trace contextRef="#ctx0" brushRef="#br3" timeOffset="-142283.74">17697 14897 24575,'-6'-11'0,"1"19"0,5 0 0,0 17 0,0-4 0,0 0 0,-6 8 0,5 3 0,-5 0 0,6-2 0,0-1 0,0 3 0,0 0 0,0 7 0,-9 8 0,7 14 0,-7-10 0,9 3 0,0-24 0,0 25 0,-8 5 0,6 0 0,-7-12 0,9-18 0,0 4 0,0-1 0,-6 13 0,4 3 0,-4 1 0,6-8 0,0 13 0,0-14 0,0 26 0,0-6 0,0-12 0,0-2 0,0-8 0,6 4 0,-4 6 0,4-17 0,-6-2 0,0-10 0,6 5 0,-4-2 0,4 2 0,-6-3 0,0-5 0,0 3 0,0-3 0,0 4 0,0 0 0,0 0 0,0-5 0,0 4 0,0-4 0,0 4 0,0-3 0,0-2 0,0-14 0,0 2 0,0-7 0</inkml:trace>
  <inkml:trace contextRef="#ctx0" brushRef="#br3" timeOffset="-139487.74">19814 13701 24575,'-28'0'0,"-1"0"0,12 5 0,-6 10 0,2 10 0,-2 18 0,1 13 0,10-9 0,1 4 0,2 2 0,4 1-756,5 9 1,4-1 755,1-17 0,2-5 0,16 18 0,-4-32 0,-1-16 0,2 2 0,6-10 0,-4-6 0,-6-3 0,-6-4 0,-10 7 0</inkml:trace>
  <inkml:trace contextRef="#ctx0" brushRef="#br3" timeOffset="-139117.74">19875 14072 24575,'41'12'0,"0"13"0,-9 19 0,-5-7 0,-17 6 0,-21-18 0,2-3 0,-19-7 0,17-10 0,0-15 0,6-1 0,5-34 0,20 3 0,-1-4 0,23 20 0,-11 33 0,0 5 0,-11 8 0,-4 0 0,-9-8 0,-1-2 0,-6-5 0</inkml:trace>
  <inkml:trace contextRef="#ctx0" brushRef="#br3" timeOffset="-138919.74">20156 13655 24575,'-18'-13'0,"0"6"0,12 2 0,0 5 0,1 0 0</inkml:trace>
  <inkml:trace contextRef="#ctx0" brushRef="#br3" timeOffset="-138686.74">20199 13585 24575,'9'28'0,"8"27"0,-3-15 0,0 5 0,-3 2 0,0 4 0,-2-3-1255,1 5 1,-1-1 1254,3 7 0,-4-6 0,-6-14 800,7-11-800,-4-12 0,-4-6 0,4-5 0</inkml:trace>
  <inkml:trace contextRef="#ctx0" brushRef="#br3" timeOffset="-138470.74">20327 13977 8191,'0'-16'0,"17"6"5063,0-8-5063,12 15 2818,-5-10-2818,1 30 1719,-3 21-1719,-14-5 0,-1 2 0,1 18 0,-8-4 0,0-39 0,0-5 0</inkml:trace>
  <inkml:trace contextRef="#ctx0" brushRef="#br3" timeOffset="-138319.74">20550 13842 24575,'4'0'0,"-7"0"0,13 0 0</inkml:trace>
  <inkml:trace contextRef="#ctx0" brushRef="#br3" timeOffset="-137686.74">20674 13842 11235,'6'4'0,"-1"11"4953,0 3-4953,13 7 2321,0-7-2321,10-8 1323,18 4-1323,5-20 4743,10 0-4743,-18-19 0,-23 0 0,-16-1 0,-4 10 0,-26 6 0,10 5 0,-17 14 0,22-1 0,6 11 0,10-12 0,-4 12 0,13-17 0,2 13 0,6-13 0,-1 4 0,0-11 0,-5 4 0,6-4 0,-1 0 0,-4-1 0,-2 0 0,-9-16 0,5-16 0,-3-7 0,-3-9 0,-1-1 0,-1-5 0,-1 1-989,2 5 1,1 1 0,-2 0 988,-1-8 0,-2 0 0,-2 6 0,-2 6 0,-2 7 0,-1-10 0,-14 26 0,-2 55 0,10 20 0,-2-5 0,2 5-965,10 9 0,3 1 965,-7-2 0,2 0 0,2 2 0,6-1 1319,7-2 0,4-3-1319,-5-12 0,3-3 0,6-7 0,2-6 0,7 1 0,-15-26 0,-3 0 0</inkml:trace>
  <inkml:trace contextRef="#ctx0" brushRef="#br3" timeOffset="-113704.73">21972 4206 8191,'-9'-12'0,"2"-2"5063,-12 13-5063,7-4 2818,-3 5-2818,-5-5 1719,-7 4-1719,-33 6 0,6-2 3091,17 7 0,1 0-3091,-20-8 0,9 15 0,-3 3 0,-2-3 0,-3 0 0,7 1 0,-2 1 0,1 0-793,-10 4 0,3-2 793,5-3 0,4-2 0,14-4 0,2 0 0,-25 15 0,0 1 0,20-3 0,1 4 0,2 1 0,1 3 0,-7 9 0,1 1-374,10-8 0,4-1 374,1-2 0,3-2 0,-5 11 532,6 6-532,2 3 0,11-17 0,2 1 0,-2 17 1567,6 4-1567,0-16 0,10 7 0,-8 2 0,16-11 0,4 1 0,-4 0 0,2 0 0,14 7 0,4-1 0,-9-9 0,1-2-297,-1-4 0,1-3 297,20 12 355,-14-16 0,4 0-355,5 4 0,5 0 0,-8-6 0,3 0 0,-3 0-758,8 5 0,-1-2 758,4-1 0,-2-3 0,-18-12 0,0-2 0,25 7 0,6-1 0,-20-6 0,0 0 0,3-1-198,9 1 1,3 0 0,1 0 197,6-1 0,2 0 0,-5-1 0,-16-2 0,-2-1 0,2-1 0,14 2 0,4-1 0,-2-1 0,-15-2 0,-2-2 0,2 2 0,8 2 0,1 2 0,-3-4 0,10-11 0,-5 1 0,-8 12 0,-6-2 0,11-21-398,0 21 398,0-22 711,-22 12 1,0-1-712,1-7 0,1-2 0,6-4 0,-1 1 0,-7 3 0,-2 1-485,-4 2 0,-1 1 485,16-15 1166,-13 5-1166,6-2 534,5-10-534,-11 8 0,-2-6 10,-4 10-10,-21 8 1064,16-3-1064,-18 3 0,14-17 0,-13-19 0,0 10 0,-4-2 0,-5 10 0,-3 2 0,1-6 0,-3 5 0,-13-4 0,5 4 0,1 8 0,-2-1 0,-1-2 0,-2-1 0,-9-11 0,-1 0-487,5 10 1,0 1 486,2 3 0,0 2 0,-18-15 0,19 24 0,0-1 0,0-3 0,-2 0 0,-17-9 0,-5 1 0,-2 1 0,-4 3 0,13 9 0,-3 1 0,1 0 0,-12-6 0,2 2 0,4 8 0,3 3 0,15 1 0,0 1-10,-13-5 1,-4 2 9,-1 4 0,-3 1 0,6-2 0,-3-2 0,2 2 0,-9 1 0,0 2 0,11 1 0,-1 1 0,3 1 0,0 3 0,1 0 0,-4 3 0,2 1 0,-16-3 0,23 5 0,18-1 972,1-4-972,4 10 20,-5-10-20,5 10 0,6-9 0,5 2 0</inkml:trace>
  <inkml:trace contextRef="#ctx0" brushRef="#br3" timeOffset="-111837.73">24157 3566 8191,'-12'15'0,"-12"15"2462,2 4 1,-3 6-2463,-6 2 0,0 1 0,4-5 0,0 0 0,0-5 0,3-4 0,-1 3 2836,6-12-2836,7-5 1736,11-9-1736,6-1 6732,22-20-6732,20 0 0,5-4 0,6-3 0,-1 5 0,4 1-581,-11 2 0,3-1 0,-6 2 581,0 2 0,-6 2 0,19-6 0,-50 10 0,-10-1 0,-6 0 0,-13-12 0,-6 7 0,-26-21 0,-9 2 0,21 11 0,-1 1 1898,-22-2-1898,16 0 0,22 19 0,13-4 0,0 5 0,-4 0 0,3 5 0,1 5 0,7 11 0,4 18 0,8-6 0,4 4 0,-2-2 0,1 2 0,10 10 0,0-2 0,0 7 0,8-3 0,-25-32 0,13 2 0,-16-9 0,4-21 0,-5-54 0,0 7 0,0-7-1605,0 10 0,0-3 0,0 2 1605,0 9 0,0 2 0,0 2 0,0-14 0,0 9 0,0 14 0,0 11 0,0 13 0,0-1 0,-5 14 0,-22 19 0,7 5 0,-1 6 0,-13 20 0,1 3 1698,7-12 1,3 0-1699,-2 10 0,4-4 0,8-2 0,-5 7 0,16-26 0,-7 3 0,9-21 0,0-1 0,0-4 0,0-1 0</inkml:trace>
  <inkml:trace contextRef="#ctx0" brushRef="#br3" timeOffset="-68243.73">5942 6075 24575,'6'-5'0,"4"4"0,-9-9 0,-6 9 0,-7-4 0,-5 5 0,-3 0 0,4 0 0,-21 0 0,-21 0 0,16 0 0,-3 0 0,-7 0 0,0 0 0,12 5 0,1-1 0,2-3 0,3 0 0,-12 8 0,-14 5 0,15-3 0,-2 3 0,-5 6 0,0 2-625,4-4 0,1 0 625,3 0 0,4-2 0,-16 7 0,20-13 0,-1 2 0,4 5 0,2-1 0,-28 6 0,19 6 0,8-5 0,-2 1 0,0 1 0,-10 10 0,20-14 0,-13 22 0,18-10 0,4 2 1250,3-5-1250,11-9 0,-14 16 0,13 13 0,-2-17 0,-1 2 0,5-1 0,0 0 0,0 23 0,9-11 0,8 12 0,-3-29 0,1 2 0,2 8 0,2 1 0,6 3 0,1-3 0,-7-11 0,-1-2 0,5 3 0,0-4 0,6 3 0,-3-5 0,4 2 0,2 0 0,3 0 0,3 2 0,0 1-268,-2-4 1,-1-2 267,11 4 0,-6-7 0,2-2 0,-2-6 0,1 0 0,18 7 0,2 0 0,-5-5 0,0 1-960,1 1 1,-2 1 959,-7 1 0,-1-1 0,-1-8 0,-2 1 0,-7 7 0,0-1 0,10-13 0,4-2 0,-4 7 0,3 3 0,-1-3 0,7-6 0,2-1-983,-1 2 0,4 2 0,-7-2 983,-13-3 0,0 0 0,10 0 0,6 1 0,-2-2-322,8-4 1,2-1 321,-4 1 0,4 1 0,-2-2 0,-3-2 0,-1-1 0,-2 1-121,-9 3 0,0 1 1,-2-2 120,0-2 0,-1-1 0,-4 3 0,1 5 0,0-1-245,18-8 0,2-2 245,-1 2 0,3-1 0,-10-2 0,3-3 0,-3 2 654,10 3 1,-4-3-655,1-12 0,-5 1 0,-22 17 0,-2 0 0,2-9 0,-2-1 663,24-5-663,-19 4 0,2-4 0,4-3 0,2-2 0,3-3 0,-1-1 720,-5 3 1,-3 1-721,-10 7 0,-3 2 0,12-20 306,-15 11 0,0-1-306,11-19 0,-13 8 0,0 1 0,8-8 0,-17-9 2109,13 7-2109,-23-16 0,3 23 0,0-1 0,-4-1 0,-2 0 0,-3-4 0,0 3 0,2-14 382,-6 22 0,-1 1-382,-2-23 0,-5 18 0,-2 2 0,-3-13 0,-12-5 0,-8 16 0,4 2 0,-2 11 0,-4 0 0,10 8 0,0 2 0,-9-6 0,-3 1 0,-2 2 0,2 1-416,9 3 0,0 2 416,-5 4 0,1 0 0,9-3 0,-2 1 0,-17 5 0,-6 1 0,13 1 0,-1 0 0,-2-1 0,-9-1 0,-2 0 0,2 2-968,-13 4 0,3 1 968,3-5 0,2 0 0,14 6 0,0 0 0,1 0 0,-3 0 0,-1 0-440,-3 0 1,-1 0 0,-3 0 439,2 0 0,-3 0 0,-1 0 0,2 0 0,-9 0 0,1 0 0,2 0-580,5 0 0,1 0 0,4 0 580,-5 0 0,8 0 0,-7 0 621,0 0-621,19 5 0,2-4 417,11 10 0,17-9 1,-2 4-1</inkml:trace>
  <inkml:trace contextRef="#ctx0" brushRef="#br2" timeOffset="-56051.73">15711 12005 24575,'0'-11'0,"0"0"0,0 14 0,0 13 0,-9 14 0,7 10 0,-6-2 0,-1 17 0,-2 5 0,6-19 0,0 2 0,0 4 0,1 0-710,4-4 0,0 1 710,-5 6 0,-1-1 0,4-8 0,1 1-274,-5 18 0,0 5 274,2-19 0,0 1 0,0 0 0,3-2 0,1 0 0,-2 0-665,-1 2 1,-2 1 0,2-3 664,3 2 0,0-1 0,-3-1 0,-2 2 0,2 2-465,2 0 0,1 0 0,-2 3 465,-2-4 0,-2 3 0,-1 0 0,2 0 0,0 0 0,2-1 0,-1 1 0,1 0 0,-1 2 0,1 1 0,-1-2 0,0-2-312,0 3 0,0-3 0,1 0 312,2 0 0,1 0 0,1-2 0,-1 7 0,0-1-128,0-5 0,0 2 1,0 2 127,0 5 0,1 2 0,-2-2 0,-2-8 0,-2-2 0,2 0 41,2 3 0,1-1 1,-2-4-42,-4-4 0,1-1 0,5 16 0,0 3 67,-3-16 0,-2 3 1,2 0-68,2 5 0,1 1 0,-2 1 0,-5 6 0,-3 1 0,3-1 0,5-5 0,3-2 0,-3-1 0,-3 13 0,-1 0 0,2-18 0,0 1 0,1-4 1009,2 2 1,-1-1-1010,-4-1 0,-3 3 0,3-5 0,5-4 0,0-2 469,-5 5 1,2-4-470,4-6 1891,0 14-1891,0-11 1455,0 6-1455,-5-15 45,4-5-45,-4-8 0,5 3 0,-10-43 0,7 24 0,-6-30 0</inkml:trace>
  <inkml:trace contextRef="#ctx0" brushRef="#br2" timeOffset="-47268.73">19020 15692 8191,'5'-10'0,"-4"13"5063,-2 12-5063,-7 8 2818,-8 32-2818,-2 4 0,6-13 0,3 2 575,2-8 0,1-1-575,-5 1 0,2 1 0,8 4 0,0-1 0,-10-8 0,1 0 0,8 9 0,1 0 0,-4-9 0,-1 0 3251,0 12 0,2 3-3251,3-2 0,0 0 0,-5 0 0,2-3 0,3-8 0,2-5 0,-1 6 0,0 8 0,0 3 0,-6-4 0,4-12 851,-4-14-851,6-19 0,0-23 0,0-32 0,0-7 0,0 13 0,0-2 0,0 3 0,0-1 0,-5-15 0,-1-4-1297,2 21 0,-1-2 1,0 3 1296,-2-14 0,1 3 0,-1 1 0,3 4 0,4-15 0,0 13 0,0 20 0,0 13 0,0 40 0,0 31 0,10 13-302,-9-24 0,0 0 302,9 16 1874,-4-5 1,0 3-1875,-5-5 0,0 3 0,3-5 0,1 3 0,-2-2 0,-2 15 0,-2-4-669,1-14 1,0-3 668,0 21 0,5-39 0,-4-9 694,4-56-694,-30-11 0,22 15 0,0-1 0,-22-11 0,25 32 0</inkml:trace>
  <inkml:trace contextRef="#ctx0" brushRef="#br2" timeOffset="-46617.73">17779 16159 15090,'0'-9'0,"18"-22"800,7-3 0,5-4-800,-1 0 0,2-1 738,1 1 1,4-1 0,-4 3-739,-2 2 0,-1 3 625,-1-1 0,-3 6-625,-8 12 675,-17 20 1,0 1-1,0 2 1</inkml:trace>
  <inkml:trace contextRef="#ctx0" brushRef="#br2" timeOffset="-46318.73">17955 16600 8191,'5'6'0,"13"-24"1434,5-12 1,2-6-1435,-1 1 0,2-3 903,7-13 1,1-1-904,-5 12 0,0 1 1035,8-10 1,0 0-1036,-4 11 0,-1 2 0,-4-3 0,-2 12 5370,1 25-5370,-31 20 0,2 11 0,-6-12 0</inkml:trace>
  <inkml:trace contextRef="#ctx0" brushRef="#br2" timeOffset="-46035.73">18116 17037 24575,'26'-15'0,"11"-21"0,4-5 0,4-5 0,-3 1 0,2-3-1987,-7 9 1,1-2 0,0 2 1986,-5 8 0,-1 1 0,2-2 0,12-8 0,2-1 0,0 1 187,-5 5 1,0 2 0,-1 1-188,0-1 0,1 1 0,-4 4 0,1 0 0,-8 7 0,-9 8 0,-18 13 0</inkml:trace>
  <inkml:trace contextRef="#ctx0" brushRef="#br2" timeOffset="-45736.73">19095 16691 24575,'28'-21'0,"3"-4"0,1-2 0,6-10 0,-4 7 0,4-1 0,0 0 0,0 1 0,2 2 0,-3 1 0,12-9 0,-26 28 0,-22 4 0,4 4 0</inkml:trace>
  <inkml:trace contextRef="#ctx0" brushRef="#br2" timeOffset="-45501.73">19366 16754 24575,'19'-23'0,"12"-3"0,22-12 0,-19 14 0,0 3 0,-2 6 0,-2 1 0,20-17 0,-20 23 0,-19 2 0,-2 6 0</inkml:trace>
  <inkml:trace contextRef="#ctx0" brushRef="#br2" timeOffset="-12701.73">2414 10216 24575,'0'39'0,"0"17"0,-6 0 0,1 5 0,4-9 0,-1 2 0,-4-8 0,-2 2 0,2-5 0,5-2 0,0-6 0,-7 9 0,3-20 0,4-14 0,-4-21 0,5 12 0,0-18 0</inkml:trace>
  <inkml:trace contextRef="#ctx0" brushRef="#br2" timeOffset="-12301.73">2552 10111 8191,'5'-12'0,"-4"-2"5063,17 13-5063,-4 1 0,21 23 0,-13 4 0,-4 1 0,-4 3 0,-3 27 0,4-7 0,-2 4 0,-10 1 0,-2 3 359,0-13 1,1 2 0,-4-3-360,-5 9 0,-5-3 0,-3-7 0,-3-5 959,0-9 1,-5-2-960,-15 7 0,-6 1 0,-7 4 0,-3-2 0,12-11 0,-2-2 0,1-2 0,-16 6 0,3-5 1204,21-11 0,3-4 1,-4 0-1,27-9 1</inkml:trace>
  <inkml:trace contextRef="#ctx0" brushRef="#br2" timeOffset="-11285.73">1974 12121 24575,'11'-9'0,"-5"-3"0,4 8 0,-4-6 0,9 6 0,6-5 0,25 7 0,3 4 0,-3 8 0,-18 16 0,-12 12 0,-18 0 0,-5 5 0,0 4 0,-4 2 0,-12 5 0,-7-1 0,-3-3 0,-1-6-289,10-19 1,0-3 288,-15 6 0,33-18 0,-3-9 0,8-6 0,-4-2 0,9-9 0,15 10 577,14 21-577,12 9 0,-6 10 0,-10-8 0,-19-37 0,-5 11 0,-5-22 0</inkml:trace>
  <inkml:trace contextRef="#ctx0" brushRef="#br2" timeOffset="-11033.73">2278 11911 12333,'5'-6'0,"7"11"4751,4 14-4751,9 36 0,-17-8 0,-4 7 0,1-5 0,0 5 0,-3 0-858,-4 8 1,-2 2 0,-1-2 857,1-12 0,0-2 0,-1-2 0,-6 19 0,-2-9 1918,-8-8-1918,4-18 0,0-2 3153,-8 11-3153,-8-1 0,15-18 0,7-14 0,6-2 0</inkml:trace>
  <inkml:trace contextRef="#ctx0" brushRef="#br2" timeOffset="-8684.73">1970 13861 24575,'5'-12'0,"-4"-2"0,21 13 0,-9-10 0,15 10 0,-2-5 0,-9 6 0,-2 4 0,-5 2 0,-9 19 0,4 2 0,-5 10 0,0-11 0,0-6 0,9-8 0,4 4 0,9 1 0,5 7 0,-13-3 0,-1-1 0,-13-5 0,0-4 0,-14 6 0,0-5 0,-8 9 0,6-14 0,4 3 0,-4-10 0,-6-20 0,9 15 0,-2-15 0</inkml:trace>
  <inkml:trace contextRef="#ctx0" brushRef="#br2" timeOffset="-8383.73">2112 13723 24575,'21'9'0,"2"12"0,8 35 0,-14-7 0,-2 5 0,-3-4 0,-2 2 0,0 13 0,-5-3 0,-10-25 0,-2-3 0,-5 29 0,-8-31 0,3-4 0,0-12 0,-2 4 0,2-13 0,4 2 0,9-9 0</inkml:trace>
  <inkml:trace contextRef="#ctx0" brushRef="#br2" timeOffset="-7917.73">2412 14091 24575,'31'6'0,"0"-4"0,7-2 0,10 3 0,7 0 0,1-2 0,6-1 0,-4-1 0,6-3 0,-3-1 0,5 5 0,-13-2 0,-28-6 0,-10 8 0,-14-5 0,-11-13 0,2 9 0,-6-8 0</inkml:trace>
  <inkml:trace contextRef="#ctx0" brushRef="#br2" timeOffset="-7683.73">2984 13983 8191,'-7'-16'0,"14"6"5063,15 11-5063,6 0 2818,5 27-2818,-14-8 1719,-4 23-1719,-9-6 6784,-11-10-6784,4-3 0,-13-11 0,2 4 0,-12 4 0,7-2 0,3-5 0,9-9 0</inkml:trace>
  <inkml:trace contextRef="#ctx0" brushRef="#br2" timeOffset="-7099.73">3302 13951 24575,'22'-27'0,"7"8"0,-1 3 0,2 9 0,-10 13 0,1 7 0,-10 38 0,-20-8 0,-7 2 0,3-2 0,-4 0 0,-16 14 0,-2-7 0,2-9 0,-1-3 0,34-23 0,2-8 0,14 9 0,8-15 0,31 5 0,-21-5 0,2-2 0,-1 1 0,-1 0 0,12 0 0,-29 0 0</inkml:trace>
  <inkml:trace contextRef="#ctx0" brushRef="#br2" timeOffset="-6933.73">3648 14272 24575,'12'-10'0,"-6"8"0,1-7 0</inkml:trace>
  <inkml:trace contextRef="#ctx0" brushRef="#br2" timeOffset="-6717.73">3847 14034 24575,'6'40'0,"9"3"0,0-1 0,-1 1 0,-8-11 0,-6-4 0,0-12 0,-4-1 0,-10-38 0,6 20 0,-5-27 0</inkml:trace>
  <inkml:trace contextRef="#ctx0" brushRef="#br2" timeOffset="-6583.73">3908 13852 8191,'27'-36'0,"0"1"0,15-2 0,7 0 806,-6 6 1,4-1 0,-2 3-807,-4 6 0,-1 1 0,1 1 1009,8-2 1,1 1 0,-8 2-1010,8-11 0,1 4 0,-46 16 0,-5 6 0</inkml:trace>
  <inkml:trace contextRef="#ctx0" brushRef="#br2" timeOffset="-4082.73">1957 15490 8191,'-11'0'0,"5"5"5063,-4 1-5063,9 5 2818,-17 8-2818,2 10 1719,0-1-1719,-3 5 6784,18-13-6784,-10-3 0,10 2 0,-10 2 0,9 18 0,-4-5 0,6 5 0,9-23 0,-6-1 0,15-14 0,-2 3 0,36-38 0,-10 19 0,7-26 0,-24 33 0,-19 13 0,7 23 0,-11 29 0,6 5 0,-8 3 0,-6-27 0,5-14 0,-10-9 0,10-14 0,-4 3 0,5-9 0</inkml:trace>
  <inkml:trace contextRef="#ctx0" brushRef="#br2" timeOffset="-3817.73">2093 15268 24575,'33'19'0,"6"30"0,-18 6 0,-3 9-2905,-3-13 0,-1 2 0,-3 0 2905,-4-3 0,-3 1 0,-1 0 0,0 3 0,-2 0 0,-4-5 1194,-8-1 0,-4-4-1194,1 5 0,-4-5 0,-2-14 0,0-4 1370,-2 8-1370,3-20 0,13-4 0,-8-9 0,12 4 0,-7-5 0</inkml:trace>
  <inkml:trace contextRef="#ctx0" brushRef="#br2" timeOffset="-3399.73">3077 15645 8191,'0'8'0,"8"25"4591,-6 23-4591,2-23 0,1 1 1437,-1 4 0,0-2-1437,-2 12 444,7-6 0,-9-27 1,0-10-1</inkml:trace>
  <inkml:trace contextRef="#ctx0" brushRef="#br2" timeOffset="-3249.73">3077 15327 8191,'-5'-17'0,"9"7"0,-8 5 0,9 5 0</inkml:trace>
  <inkml:trace contextRef="#ctx0" brushRef="#br2" timeOffset="-2682.73">3185 15634 24575,'5'46'0,"0"0"0,-1-9 0,0-2 0,8 26 0,-6-29 0,-1-31 0,11-12 0,15-17 0,3 8 0,-4 1 0,-10 19 0,-9 5 0,4 6 0,-3-4 0,5 12 0,-1-17 0,2 7 0,0-18 0,-2 2 0,-3-13 0,12-29 0,-13 3 0,-1-9 0,-3 2 0,-1-4 0,-1 0-897,0 4 0,-2 1 0,-2 0 897,-4-1 0,-3 1 0,1 7 0,2-21 0,-14 26 0,10 34 0,2 36 0,2 18 0,-1-6 0,1 6-1147,1 9 1,1 8 0,1-1 1146,3-11 0,1-2 0,-1 4 0,-3 2 0,-1 4 0,0 1 0,3-6-164,4-2 1,2-4 0,-1 1 163,-6 5 0,-2 0 0,0-8 0,6 11 2097,-7-35-2097,-13-18 0,3-1 0,-12-15 955,5-1 1,6 0 0,6 1 0</inkml:trace>
  <inkml:trace contextRef="#ctx0" brushRef="#br2" timeOffset="-2383.73">3741 15846 8191,'22'-25'0,"18"-19"5063,-3-2-5063,-13 18 0,-6 2 2818,-15 0-2818,-15 10 1719,-10 33-1719,2 6 6784,7 20-6784,13-5 0,5 5 0,6-16 0,5-4 0,-4-18 0,-3-5 0</inkml:trace>
  <inkml:trace contextRef="#ctx0" brushRef="#br2" timeOffset="-1799.73">3973 15711 8191,'0'12'0,"0"-2"5063,0 15-5063,6-5 2818,5-13-2818,2 2 1719,3-9-1719,3-12 6784,-11 4-6784,4-11 0,-16 8 0,2 0 0,-3 0 0,5 0 0,5 1 0,1 4 0,5 6 0,0 6 0,1 9 0,9 21 0,-11-2 0,5 9 0,-15-27 0,0-34 0,8-35 0,-1 20 0,1-1 0,10-24 0,6 21 0,-11 22 0,-2 9 0,-7 1 0</inkml:trace>
  <inkml:trace contextRef="#ctx0" brushRef="#br2" timeOffset="-1366.73">4347 15666 24575,'12'-5'0,"2"-5"0,-4-8 0,6 0 0,-5-4 0,-19 14 0,-2 13 0,-21 20 0,21 4 0,2 0 0,14-14 0,14-9 0,7-1 0,13-18 0,-7 5 0,-4-6 0,-13 10 0,-6 4 0,1 4 0,4 4 0,-3-2 0,-2 0 0,-5-6 0</inkml:trace>
  <inkml:trace contextRef="#ctx0" brushRef="#br2" timeOffset="-1013.73">4755 15541 8358,'-11'-6'0,"-4"10"5080,3 21-5080,1 8 2794,16 4-2794,24-8 0,4-17 1696,14-3-1696,-17-9 0,19-21 0,-28 10 6647,14-16-6647,-29 26 0,-2-3 0,-4 9 0</inkml:trace>
  <inkml:trace contextRef="#ctx0" brushRef="#br2" timeOffset="29817.27">519 3603 24575,'2'27'0,"16"30"0,-4-15 0,4 3 0,5 13 0,3 1 0,3-1 0,0-1 0,-3-6 0,-1-4 0,-3-9 0,-1-4 0,8 6 0,3-26 0,6-31 0,7-16 0,-5 4 0,4-7 0,3-2 0,2-3-824,-7 5 1,3-2 0,1-2 0,1-2 0,2 0 0,0-2 823,-5 5 0,1-1 0,1-1 0,1-2 0,0 1 0,0-1 0,1 1 0,-2 1 0,0 0 0,0 1 0,0-1 0,-1 1 0,1 0 0,-1 0 0,-1 1 0,0 1 0,7-7 0,0 1 0,-1 0 0,-1 1 0,-2 2 0,-1 1-116,-1 2 1,-2 1-1,-1 2 1,-3 2-1,-3 3 116,20-15 0,-9 8 0,-18 14 0,-5 5 0,-3 5 0,-14 9 0,-3 3 0</inkml:trace>
  <inkml:trace contextRef="#ctx0" brushRef="#br2" timeOffset="34465.26">12029 7669 24575,'0'27'0,"-9"27"0,0-6 0,-3 7 0,3-11 0,-2 4 0,1 0-687,-2 7 0,0 2 0,1 1 687,1 3 0,2 0 0,1 1 0,1-2 0,2 1 0,1 0 0,1 3 0,0 1 0,1 1 0,1-16 0,0 1 0,0-1 0,0 0 0,0 17 0,0-1 0,0 0 0,0-4 0,0 0 0,0-2 0,0-9 0,0-1 0,0-4 331,0 8 1,0-4-332,0-13 0,0-3 340,0 6-340,0-20 0,0-9 0,3-5 1058,13-3-1058,26-2 0,-8-1 0,3 0 0,11 0 0,2 0 0,5 1 0,2 0 0,3 0 0,1 1 0,3-1 0,1 0-238,-19 0 1,0 0 0,2-1 237,4 0 0,1 0 0,1 0 0,2 0 0,0 0 0,-1 0 0,-7 0 0,-2 0 0,-3 0 0,5 0 0,-7 0 0,-7 0 0,-38 0 0,0 0 0,22 0 0,20 0 0,13 0 0,6 0 0,10 0 0,4 0-688,-12 0 0,4 0 0,2 0 1,2 0-1,2 0 688,-13 0 0,2 0 0,1 0 0,1 0 0,1 0 0,0 0 0,0 0 0,2 0 0,1 0 0,0 0 0,0 0 0,1 0 0,-1 0 0,0 0 0,-2 0 0,1 0 0,-1 0 0,0 0 0,0 0 0,0 0 0,-2 0 0,6 0 0,1 0 0,-2 0 0,0 0 0,-2 0 0,-3 0-193,-1 0 1,-1 0 0,-2 0 0,-3 0 0,-1 0 192,14 0 0,-3 0 0,-3 0 0,-5 0 0,-2 0 0,0 0 0,4-1 0,0-1 0,3-1-399,-4 0 1,2 0 0,2 0 0,0-1 398,-7 1 0,0 0 0,1 0 0,0-1 0,-1 1 0,11-2 0,-1-1 0,0 1 0,-2-1 0,-6 2 0,-2-1 0,0 0 0,-2 1-67,9-2 1,-1 1 0,-4 0 66,11-2 0,-7 0 1725,-16 2 1,-3 0-1726,17-1 1064,-21 1-1064,-13 2 2092,-9 0-2092,-6-1 297,-4-1-297,-4-2 0,0 0 0,0-5 0,0-22 0,-1 0 0,-2-6 0,-3-19 0,1-7-569,0 6 1,0-3 0,0-3 568,1 12 0,0-2 0,1-1 0,-1 1 0,2-3 0,0 1 0,0-2 0,0 1 0,1-1 0,1-1 0,-1 0 0,1 1 0,0 2 0,-1 1 0,1 0 0,1 1 0,0 2 0,0 1 0,1 0 0,1 1-250,1-14 1,1 1-1,1 2 250,1 8 0,1 3 0,0 1 0,6-11 0,-1 5 0,-3 12 0,-1 4 0,1-8 0,-7 23 1637,-3 14-1637,-1 6 817,0 4-817,-1 3 0,1 2 0,3 3 0,1 2 0,2-1 0,-2-1 0,-35-3 0,-2-3 0,-7-1 0,-17-2 0,-7-1 0,8 1 0,-5 0 0,-3 0-634,10 1 0,-1-1 1,-2 0-1,-2 0 634,5 1 0,-1 0 0,-1 0 0,-2 1 0,-2-1-595,2 1 1,-1 0 0,-3 1 0,0-1 0,0 0 0,0 1 594,-1-1 0,-1 0 0,0 0 0,0 0 0,-1 1 0,-1 0 0,5 1 0,-1-1 0,-1 1 0,0 0 0,0 1 0,1 0 0,-1-1 0,2 2 0,0-1 0,0 0 0,0 1 0,1 0 0,-1 0 0,2 1 0,-7 1 0,0 0 0,2 1 0,-1 0 0,1 0 0,-1 1 0,1 0 0,0 0 0,0 1 0,1 0 0,1 1 0,1-1-330,-2 0 1,2 1 0,0 0 0,2 0 0,1 0 329,4-2 0,1 1 0,1 0 0,0-1 0,3 0-126,-5 1 0,2-1 1,2 0-1,2-1 126,-4 1 0,2 0 0,3 0 864,-11 2 0,4 0-864,13-1 0,2-1 3460,-13 5-3460,18-4 2252,10-3-2252,10-2 809,6 0-809,5 1 0,4 0 0,0 0 0,0-1 0,-11-1 0,-36-5 0,6-1 0,-6-2 0,-11-2 0,-6 0-327,14 2 0,-2 0 1,-1 0 326,-3 0 0,-2 1 0,0 0 0,-1 0 0,-1 2 0,1 0 0,-1 0 0,1 1 0,1 1 0,5 0 0,2 0 0,2 1 0,-13-1 0,4 2 0,9-1 0,2 2 0,10 1 0,2 1 0,-20 6 0,12 4 0,9 0 980,9-1-980,9-2-1696,10-5 0,4-3 0,3-2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06:32:28.85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8243 8247 24575,'63'-11'0,"-21"2"0,3-2 0,-4 0 0,3 0 0,1-1-516,6-1 1,2-1 0,1 1 515,-1 0 0,0 1 0,0 0 0,-2 0 0,0 0 0,-1 0 0,-5 2 0,0 0 0,-1-1 251,15-3 0,-2-1-251,-6 2 0,-1 0 127,-9 3 1,-2 2-128,16-4 0,-20 6 0,-16 4 0,-10 2 0,-4 0 0</inkml:trace>
  <inkml:trace contextRef="#ctx0" brushRef="#br0" timeOffset="1150">8378 8479 24575,'29'0'0,"3"0"0,6 0 0,21-3 0,6 0 0,-10-1 0,2-1 0,1 0-476,2-2 0,0 0 0,0 0 476,-6-1 0,0 0 0,-3 0 0,12-2 0,-5 1 232,-14 1 0,-5 0-232,15-1 237,-27 3-237,-11 3 0,-9 2 0,-3-1 0,-3 1 0,-1 0 0</inkml:trace>
  <inkml:trace contextRef="#ctx0" brushRef="#br1" timeOffset="5633">13646 8328 24575,'52'0'0,"1"0"0,-1 0 0,4 0 0,5 0 0,-2 0 0,4 0 0,2 0 0,1 0-1207,-5 0 1,2 0 0,1 0 0,1 0 0,0 0 1206,-9 0 0,1 0 0,1 0 0,-1 0 0,0 0 0,0 0 0,10 0 0,-1 0 0,-1 0 0,1 0 0,-1 0 0,-1 0 0,0 0 0,0 0 0,-1 0 0,0 0-142,-3 0 1,0 0-1,0 0 1,-1 0-1,-1 0 142,9 0 0,-1 0 0,-1 0 0,0 0 81,-4 0 0,0 0 0,-2 0 0,-1 0-81,11 0 0,-2 0 0,-3 0-133,-6 0 0,-1 0 1,-2 0 132,-5 1 0,-2 0 0,-1 1 1302,9 1 0,-4 1-1302,-12-1 0,-3 0 2164,10 3-2164,-19-4 1464,-14-2-1464,-6 0 0,-4 0 0,-3 0 0</inkml:trace>
  <inkml:trace contextRef="#ctx0" brushRef="#br1" timeOffset="29949">11114 17130 24575,'-26'0'0,"-14"0"0,-17 0 0,21 0 0,0 0 0,1 1 0,0 1 0,1 1 0,1 0 0,-27 5 0,9 2 0,4-1 0,5 2 0,2 2 0,0 2 0,0 0 0,-2 0 0,0 3 0,2 1 0,5 0 0,9-3 0,9-2 0,9-2 0,4-2 0,3-2 0,1-2 0,0 5 0,0 11 0,-2 15 0,-4 15 0,-7 6 0,-3-3 0,1-8 0,4-7 0,5-3 0,2 4 0,2 8 0,2 10 0,0 5 0,0-2 0,4-10 0,3-11 0,6-8 0,5-8 0,4-2 0,8-1 0,11 1 0,-11-9 0,3-1 0,10 3 0,3-2 0,8 2 0,3-1 0,6 1 0,2-2 0,-1-1 0,0-1 0,-2-1 0,-1-1 0,-2 0 0,-3 0 0,-5-1 0,-2 0 0,-5-2 0,0 1 0,-6-3 0,0 0 0,2-2 0,2 0 0,5-2 0,0-1 0,-1 0 0,-2 0 0,-4 0 0,0 0 0,1 1 0,3-2 0,7 0 0,3-2 0,10-1 0,4-2 0,-19 1 0,1-1 0,-1-1 0,16-4 0,-4-2 0,-10 0 0,-3 0 0,-6-1 0,-3 0 0,19-12 0,-13 3 0,-12-1 0,-4-1 0,2-9 0,3-11 0,2-7 0,-5-4 0,-6 3 0,-9 6 0,-7 3 0,-6 3 0,-3-4 0,-3-5 0,-8-5 0,-9-2 0,-11 2 0,-10 5 0,17 26 0,-2 1 0,-4 1 0,-2 2 0,-2-1 0,-2 2 0,-2-2 0,-1 2 0,-1 0 0,0 1 0,-2 1 0,0-1 0,-3 1 0,0-1 0,-4 0 0,-1 0 0,-6-4 0,-2-2 0,17 6 0,-1 0 0,0-1 0,-1 0 0,0-1 0,0 1 0,2 0 0,-1 1 0,1 0 0,-18-5 0,2 2 0,7 5 0,1 3 0,4 4 0,1 1 0,7 4 0,0 1 0,-24 1 0,6 2 0,4 3 0,0 4 0,0 4 0,-2 2 0,4-1 0,5-3 0,7 0 0,7-1 0,6 1 0,7-1 0,4-1 0,5-3 0,5 0 0,1-1 0,2-2 0,0 1 0</inkml:trace>
  <inkml:trace contextRef="#ctx0" brushRef="#br2" timeOffset="41930">10901 18191 24575,'-6'5'0,"6"-4"0,6 4 0,18-5 0,27 0 0,-16 0 0,1 0 0,25 0 0,-12 0 0,-39-5 0,0 4 0,-9-4 0,4 5 0</inkml:trace>
  <inkml:trace contextRef="#ctx0" brushRef="#br2" timeOffset="42582">11413 18001 24575,'15'-12'0,"1"6"0,17-1 0,0 7 0,-1 9 0,-7-6 0,-18 23 0,7-7 0,-12 20 0,7-1 0,-24 5 0,-3 0 0,-16 2 0,12-20 0,0 0 0,-11 15 0,-1-2 0,22-17 0,24-11 0,34-5 0,15-5-559,-20 1 0,1-2 559,-5-4 0,0-1 0,0 6 0,-1-2 0,-3-9 0,0 1 0,32 1 0,-20-2 0,-10 4 0,-20 7 0,-10 0 0</inkml:trace>
  <inkml:trace contextRef="#ctx0" brushRef="#br2" timeOffset="55035">20507 7689 23244,'17'-33'0,"1"0"0,2-6 0,-5 14 0</inkml:trace>
  <inkml:trace contextRef="#ctx0" brushRef="#br2" timeOffset="56531">20782 7158 8191,'0'-11'0,"-4"5"5063,2-4-5063,-7 9 2818,-2-8-2818,-5 1 1719,-5 2-1719,5 0 6784,-4 6-6784,4 0 0,-14 0 0,-6 13 0,-25 5 0,31 2 0,0 2 0,-23 6 0,12 5 0,24-16 0,-13 13 0,7 3 0,-5 11 0,1-8 0,18 2 0,-12-4 0,10 21 0,0 5 0,2-19 0,1 2 0,7-3 0,0-1 0,-3-5 0,0-1 0,4 23 0,6-16 0,1 1 0,14 4 0,-6-12 0,4-5 0,-7-13 0,4 1 0,2 0 0,4 1 0,0-2 0,-1-9 0,9 5 0,-2-10 0,8 5 0,-1-6 0,-7 0 0,1 0 0,-8 0 0,8-6 0,3-1 0,5-6 0,-2 0 0,-12 6 0,-2-8 0,-10 13 0,7-16 0,0 6 0,9-21 0,-8 13 0,0-7 0,-8 16 0,5-5 0,0-2 0,0-4 0,0-1 0,-10 6 0,-2-3 0,2 4 0,-4-14 0,4-2 0,-6-9 0,0 9 0,0 2 0,0 10 0,-6-18 0,-4-12 0,6 16 0,0-1 0,-4 0 0,-2 2 0,-4-21 0,-7 10 0,1 22 0,5 1 0,-1 5 0,-2-5 0,-4 2 0,4 3 0,3 5 0,4 10 0,0-4 0,-4 5 0,8 0 0,-3 0 0</inkml:trace>
  <inkml:trace contextRef="#ctx0" brushRef="#br2" timeOffset="57846">20338 8291 24575,'0'36'0,"-6"-3"0,-4 5 0,1-6 0,-10 31 0,16-5 0,-6-7 0,-3 5-1094,-3 4 1,-1 2 1093,4-10 0,-1 2 0,-1-2-587,-2-7 0,0-1 0,2-1 587,1 18 0,0-6 0,0-19 0,0-3 454,5 7 1,2 0-455,-11 24 0,8-29 0,2-1 0,5 14 1013,-4-23-1013,6-5 2026,5-12-2026,5 6 0,2-13 0,7 4 0,5-5 0,8 0 0,7 0 0,15-6 0,5 0 0,-13 5 0,3 1 0,-1-2-1106,5-5 1,0-2 0,-3 3 1105,0 4 0,-3 1 0,-9-5 0,-6 1 0,-8 5 0,-8 0 0,-6 0 0,-4-5 0,-1-13 0,-5 4 0,0-4 0,0 13 0</inkml:trace>
  <inkml:trace contextRef="#ctx0" brushRef="#br2" timeOffset="58082">20773 9426 24575,'23'0'0,"-4"10"0,11 6 0,-18 6 0,8 9 0,-18-4 0,7 1 0,-13-2 0,-2-9 0,-19 0 0,-9-11 0,10 0 0,-1-6 0</inkml:trace>
  <inkml:trace contextRef="#ctx0" brushRef="#br2" timeOffset="59214">21510 9289 8191,'24'0'0,"26"-10"5063,14 8-5063,-28-4 0,-4 2 2818,-7 4-2818,-10 4 1719,-10 2-1719,-5 9 6784,-15 12-6784,-18 27 0,8-15 0,-3 2 0,-5 7 0,-1 1-406,7-8 1,2-1 405,3-9 0,4-4 0,2 5 0,0-15 0,14-1 0,7-9 0,7-2 0,21-5 811,-2-9-811,16 1 0,-5-8 0,7 8 0,-22 2 0,-3 6 0,-13 0 0,5-5 0,-4 4 0,-2-4 0,-5 5 0</inkml:trace>
  <inkml:trace contextRef="#ctx0" brushRef="#br2" timeOffset="60197">22386 9406 24575,'-5'-6'0,"-5"2"0,-7 4 0,0 0 0,2 0 0,-13 13 0,13 0 0,-17 13 0,20-4 0,1-4 0,6 2 0,5-8 0,0 16 0,0-9 0,10 13 0,6-9 0,1-5 0,7-6 0,-4 6 0,11-15 0,4 10 0,14-13 0,-7-9 0,5 7 0,-6-21 0,3 6 0,-4-10 0,-9 12 0,-15-4 0,-2 8 0,-12-22 0,3 8 0,-19-12 0,-4 25 0,-2-1 0,4 13 0,6 0 0,-1 9 0,-4 9 0,7 13 0,-1-1 0,15-1 0,10-17 0,3-3 0,2-13 0,-1 2 0,-8-2 0,3 13 0,-5 3 0,1 4 0,0-6 0,0-5 0,-1-5 0,-4-5 0,-1 4 0,-5-4 0</inkml:trace>
  <inkml:trace contextRef="#ctx0" brushRef="#br2" timeOffset="60464">22805 9041 14168,'-5'3'0,"4"21"2061,3 9 0,2 7-2061,4 12 0,3 2 0,2-1 0,0 0 446,-4-1 1,1-5-447,16 12-2099,-19-19 1,-1-1 2098,12 3 2098,-8 14-2098,-6-41 19,-2-4 0,2-5 1,-4-1-1</inkml:trace>
  <inkml:trace contextRef="#ctx0" brushRef="#br2" timeOffset="61048">23155 9290 8191,'-20'0'0,"4"5"5063,0 5-5063,6 11 2818,4 9-2818,-5-3 1719,9 9-1719,-4 4 6784,15-1-6784,2-5 0,1-13 0,6-15 0,-11-1 0,13-5 0,-2-14 0,-1 6 0,-5-7 0,-7 10 0</inkml:trace>
  <inkml:trace contextRef="#ctx0" brushRef="#br2" timeOffset="62419">23322 9287 24575,'0'51'0,"0"-2"0,6-13 0,0-9 0,6-7 0,-1-14 0,4-8 0,-8-4 0,15-14 0,-19 3 0,19-5 0,-15 12 0,22 13 0,-14 8 0,10 0 0,-13 3 0,-2-12 0,15 2 0,21-19 0,-5 1 0,4-26 0,-15-1 0,-21-12 0,6-11 0,-18 22 0,-3 1 0,-1-9 0,-7-6 0,3 76 0,5 24 0,6-10 0,3 2 0,4 6 0,1-3 0,4 7 0,10-9 0,-15-26 0,13 1 0,-4-6 0,10-1 0,-4-12 0,4 6 0,-10-10 0,3 4 0,-12-4 0,-2 3 0,-7 8 0,-2 10 0,4 2 0,12 11 0,1-9 0,6 1 0,-4-9 0,1-11 0,4-13 0,6-9 0,-12-3 0,-2-3 0,4-20 0,-6-13 0,-10 28 0,0 14 0,0 5 0,0 21 0,0 0 0,4 14 0,-2-19 0,2 0 0,2-22 0,-4 13 0,4-3 0,-6 0 0,0 3 0,0 11 0,0 40 0,0-6 0,0 4 0,-1 2 0,2 1 0,3-2 0,0-3 0,-1 3 0,10-9 0,-12-23 0,4-6 0,-5-8 0,0-1 0</inkml:trace>
  <inkml:trace contextRef="#ctx0" brushRef="#br2" timeOffset="62583">24114 9269 8191,'-6'-4'0,"10"-2"5063,25-7-5063,-5 7 2818,14-6-2818,-10 10 0,-14-4 0,3 6 0</inkml:trace>
  <inkml:trace contextRef="#ctx0" brushRef="#br2" timeOffset="63165">24366 9185 24575,'0'-11'0,"-5"0"0,-1 5 0,-8 18 0,7-3 0,-2 35 0,9-14 0,9 11 0,-2-15 0,13-14 0,-4-1 0,29-9 0,-1 4 0,2-15 0,-18 1 0,-9-24 0,-16 17 0,5-13 0,-18 22 0,-10 14 0,1 4 0,5 12 0,13-12 0,7-3 0,12-31 0,-10-1 0,15-28 0,-21-13 0,4 10 0,-2 0 0,-3 19 0,-2 1 0,1-7 0,0 16 0,0 35 0,0 21 0,0 9 0,0 3 0,0 3 0,4 4 0,1-2 0,-1-11 0,3-4 0,13 1 0,-9-27 0,-2-1 0</inkml:trace>
  <inkml:trace contextRef="#ctx0" brushRef="#br2" timeOffset="67197">10107 16493 24575,'0'4'0,"0"12"0,0 24 0,0 19 0,0-21 0,0 0 0,0 23 0,0-21 0,0 0 0,0-5 0,0-2 0,0 25 0,0-8 0,0-30 0,0-9 0,0 0 0,0-38 0,0 7 0,0-34 0,0 16 0,0-9 0,0 5 0,0-7 0,0 17 0,0 2 0,0 9 0,0-4 0,0 8 0,0-3 0,0 18 0,0 27 0,0 3 0,0 7 0,0 4 0,0-5 0,0 1 0,0 12 0,0 1 0,0 0 0,0-2 0,0-10 0,0-3 0,0 22 0,0-26 0,0-13 0,0-1 0,0-19 0,0-7 0,0-21 0,-1-1 0,2-2 0,7-13 0,-7 9 0,0-1 0,8-8 0,-4 9 0,0-3 0,-5 2 0,2 1 0,7-5 0,0 1 0,-6-14 0,5 23 0,-8 19 0,0 4 0,0 14 0,0 9 0,0 18 0,0-2 0,0-2 0,0-11 0,0-4 0,0-5 0,0-1 0</inkml:trace>
  <inkml:trace contextRef="#ctx0" brushRef="#br2" timeOffset="68196">9685 16068 24575,'12'15'0,"-5"-3"0,22 16 0,6 21 0,11-2-489,-21-15 1,-2 1 488,11 11 120,-8-12 0,1 1-120,0 1 0,0 2 0,9 12 0,0 3 0,-3 4 0,-3 0-405,-7-14 1,-2-1 404,-2-2 0,-4-5 0,2-5 0,-5-7 707,4 0-707,-4-9 0,-2 2 0,-5-22 839,-10 5-839,-5-18 0,-9-5 0,7 11 0,-1-4 0</inkml:trace>
  <inkml:trace contextRef="#ctx0" brushRef="#br2" timeOffset="68847">9611 16331 24575,'0'-15'0,"0"-6"0,6-10 0,-5-14 0,5-4 0,-6-9 0,0 10 0,0-7 0,0 17 0,0 4 0,0 23 0,9 8 0,-6 12 0,11-8 0,-13 9 0,13-9 0,-3 4 0,43-5 0,-8-6 0,11 4 0,-23-9 0,-24 10 0,-5-4 0</inkml:trace>
  <inkml:trace contextRef="#ctx0" brushRef="#br2" timeOffset="108029">16165 13080 24575,'0'3'0,"0"4"0,0 21 0,0-9 0,0 13 0,-9 2 0,7 20 0,-2-17 0,0 3 0,3 3 0,2 0 0,-1-8 0,0-1-222,-5 2 1,0-1 221,2 21 0,-1-12 0,-2 3 0,0 8 0,1 2-758,4-3 0,0-1 758,-4 1 0,-1-2 0,0-15 0,1 0-18,4 18 1,-1 4 17,-8-2 0,-2 3 0,7-10 0,1 3 0,-1-1-1162,1-2 0,0-1 1,-1-1 1161,-7 10 0,2-2 0,8-1 0,1-3 165,-4-15 1,-1-1-166,0 16 0,1 3 0,4 1 0,-1 2 0,-3 9 0,0-2 202,0-17 1,1-2-203,3-5 0,0-3 0,-8 10 30,1 17-30,7-28 0,0 1 0,-8 2 0,1-1 1831,6-4 1,1-3-1832,-7 16 0,-1-12 0,7 11 0,-6-4 0,8 4 1050,-6-10-1050,4-9 0,-10 3 0,10 2 0,-4-15 0,0 14 0,4-14 0,-4 8 0,2-5 0,2 1 0,-2-6 0,4 0 0,-5 4 0,4-7 0,-4 7 0,5-10 0,0 10 0,0-2 0,0 8 0,0-9 0,0-2 0,0-4 0,0 4 0,0 2 0,0 5 0,0-6 0,0 0 0,0-5 0,0 4 0,0 2 0,0 4 0,0 8 0,0-10 0,0 8 0,0-11 0,0 5 0,0-5 0,0-1 0,0-4 0,0 0 0,0-6 0,0 0 0</inkml:trace>
  <inkml:trace contextRef="#ctx0" brushRef="#br3" timeOffset="126781">5519 5249 24575,'-2'23'0,"-2"13"0,-2 25 0,1-21 0,1 3 0,-2 6 0,1 2 0,-3 5 0,1 2 0,0 0 0,-1 1 0,1-1 0,0-2 0,1-4 0,2-1 0,1-5 0,1-2 0,1-4 0,0-2 0,1-4 0,0 0 0,0 27 0,-2-6 0,0-10 0,0-12 0,0-10 0,2-8 0,0-6 0,2-3 0,7-4 0,17 0 0,30 0 0,-13-1 0,4 0 0,12 0 0,3 0 0,-15-1 0,2 0 0,0 0-328,5-1 0,1 0 1,1 0 327,3-2 0,0-1 0,1-1 0,1 0 0,1-1 0,-1-1 0,0-1 0,-1-1 0,-1 0 0,1-1 0,-1 0 0,-1 0 0,0 0 0,-1 0 0,-1-1 0,-1 1 0,-2 0 0,-1 0 0,10-2 0,-5 1 0,-20 4 0,-5 2 0,-6 2 0,-27 6 0,-2-2 0,-1 0 983,-1-1-983,29 0 0,32 0 0,-5 0 0,6 0 0,-13-1 0,2-1 0,2-1-321,8 0 1,1-1 0,0-1 320,1-1 0,0 0 0,-1-1 0,0 0 0,-1 0 0,0 0 0,-6 1 0,0 1 0,-2 0 0,13-1 0,-3 1 0,-6 1 0,-3 1 0,-4 1 0,-2-1 0,-2 1 0,-2 0 0,-3 0 0,-1 0 0,27 0 961,-7 1-961,-5-1 0,-6-1 0,-7-1 0,-6-1 0,-6 2 0,-5-1 0,-2-1 0,-2 0 0,-1-5 0,-1-2 0,-1-6 0,-1-7 0,-2-9 0,-2-16 0,-4 12 0,0-3 0,-1-5 0,0-3 0,0-7 0,1-2 0,-1-2 0,-1 1 0,0 4 0,-1 0 0,1 1 0,-1 0 0,-1 8 0,0 3 0,0 4 0,0 4 0,0-21 0,0 19 0,0 8 0,-1 0 0,-5-6 0,-8-11 0,-8-4 0,-6 3 0,-1 7 0,4 13 0,5 10 0,6 10 0,6 6 0,5 5 0,3 2 0,0-2 0,-2-1 0,-27-1 0,-5-2 0,-7 0 0,-16 0 0,-7 0 0,12 0 0,-2-1 0,-3 1-491,9-1 1,-2 1 0,-2-1 0,0 0 490,-7 1 0,-2-1 0,-1 0 0,-1 0-508,8 1 0,-2-1 0,0 0 0,0 1 0,-1 0 508,-3-1 0,-1 1 0,-1 1 0,1-1 0,1 2 0,1-1 0,1 1 0,0 1 0,1 0 0,0 0-382,-10 2 0,1 1 1,2 1-1,0 0 382,6 2 0,1 0 0,0 1 0,-1 1 0,2 1 0,-2 1 0,0 1 0,2-1 0,3 0 0,-11 3 0,3 0 0,0 1 0,5-3 0,-2 2 0,2-1 0,6-1 0,-6 2 0,7-1 0,5 0 0,3-1 765,7-1 0,2 0-765,-25 11 2541,9-1-2541,5-2 1957,6-1-1957,6-3 0,7-3 0,5-3 0,8-1 0,4-3 0,3-4 0,3-4 0,1-2 0,1 1 0,0 1 0</inkml:trace>
  <inkml:trace contextRef="#ctx0" brushRef="#br3" timeOffset="134580">5612 6978 24575,'0'45'0,"-2"15"0,-1-15 0,-1 2 0,-2 8 0,-2 2 0,-2 7 0,-2 1 0,4-20 0,0-1 0,0 1 0,-4 19 0,1-1 0,0-1 0,0-2 0,3-7 0,0-1 0,1-2 0,0 0 0,2-4 0,1-1 0,1-4 0,1-1 0,0-2 0,1-1 0,1-2 0,0-1 0,0 31 0,0-3 0,0-7 0,0-6 0,0-10 0,0-6 0,0-9 0,0-9 0,0-5 0,5-5 0,14-3 0,39-2 0,-4 0 0,9 0-551,-7 0 0,4 0 0,2 0 551,-7 0 0,2 0 0,1-1 0,1 1 0,1-1 0,1 0 0,-1 0 0,1-1 0,-3 0 0,0 0 0,-1-1 0,-1 0 0,-2-1 0,-1 0 0,-1-1 0,0 0 0,14-3 0,0-1 0,-3 0 0,-10 1 0,-1 0 0,-4 0 0,6-1 0,-7 1 0,3 2 0,-47 8 0,-1 1 0,17-2 0,17 0 0,10-1 0,5 0 0,7 0 0,4 0-366,-10 0 0,3 0 1,2 0-1,2 0 1,1 0 365,-2 0 0,2 0 0,1 0 0,1 0 0,0 0 0,0 0 0,0 0 0,1 0 0,0 0 0,0 0 0,-1 0 0,-1 0 0,6 0 0,0 0 0,-1 0 0,-2 0 0,-1 0-268,2 0 0,-2 0 1,-1 0-1,-4 0 268,7 0 0,-4 0 0,-2 0-84,-10 0 1,-2 0 0,0 0 83,19 0 0,-2 0 0,-4 0 0,-2 0 0,-3 0 0,-2 0 0,-4 0 0,-2 0 0,-7-1 0,-1 0 3210,20-2-3210,-20-3 1270,-14 1-1270,-9 0 322,-5-1-322,-4-1 0,-3-4 0,-2-10 0,-2-17 0,0-22 0,0 20 0,0-2 0,0-7 0,0-1 0,-1-4 0,0-1 0,-1-1 0,-1-2 0,1 13 0,1-3 0,-1 0-289,0-6 1,0-1 0,1-1 288,0 1 0,0-2 0,1 1 0,0-3 0,0 0 0,0 2 0,0 8 0,0 3 0,0 1 0,2-16 0,0 4 0,1 5 0,0 4 0,0 10 0,1 2 0,2-28 0,-4 14 0,-1 11 865,-1 13-865,0 10 0,0 8 0,0 6 0,0 3 0,-1 2 0,-29-1 0,-5-2 0,-8-3 0,-18-1 0,-9-3-718,18 2 0,-5-2 1,-3 0-1,-1 0 718,5 0 0,0 0 0,-2 0 0,-2 0 0,0 0-555,4 0 1,-2 1-1,0 0 1,-2 0-1,1 0 1,-2 0 554,-3 1 0,-2-1 0,0 0 0,0 1 0,-1 0 0,2 0 0,0 1 0,1 1 0,1 0 0,-1 1 0,0-1 0,1 1 0,1 0 0,-1 0 0,1 0 0,0 1 0,1-1 0,2 1-277,-4 0 1,0 0-1,2 0 1,2 1 0,1 0 276,-5 0 0,1 1 0,3 0 0,3 1-31,-4 0 0,4 0 0,3 2 31,-4 1 0,6 2 1044,12 0 0,5 0-1044,-7 5 3470,16-5-3470,9-2 1968,8-2-1968,2-2 147,-13 0-147,-29-1 0,10 0 0,-4 0 0,-13 1 0,-3 1 0,-6 1 0,-2 2 0,21-1 0,0 1 0,0 1 0,0 1 0,1 1 0,1 0 0,-16 4 0,2 0 0,7 0 0,3 1 0,7-2 0,-1 0 0,-4 4 0,1-1 0,-13 7 0,24-9 0,3-1 0,6 0 0,8-4 0,8-3 0,3-2 0,4 0 0</inkml:trace>
  <inkml:trace contextRef="#ctx0" brushRef="#br3" timeOffset="142197">12391 5314 24575,'-38'0'0,"-16"-1"0,13 0 0,-4 0 0,-15-2 0,-5 1-720,15 0 0,-1 0 0,-3 1 720,-7-1 0,-1 1 0,-2 0 0,-1 0 0,-2 0 0,1 1 0,0-1 0,1 1 0,1 1 0,2-1 0,0 0 0,1 0 0,3-1 0,1 1 0,1 1 0,4-1 0,0 1 0,1 0 54,1 1 0,0 1 0,1 0-54,4 1 0,0 0 0,0 0 0,-19 4 0,2 0 240,3-1 0,3 1-240,12-3 0,2 1 0,7-1 0,3-1 0,-12 1 1087,10-2-1087,4-1 431,1-2-431,5 0 0,8 0 0,8-2 0,5-1 0,2-2 0,1-1 0,0-3 0,0-2 0,2-5 0,5-5 0,6-3 0,7-5 0,4-5 0,5-7 0,3-5 0,-1-1 0,-4 6 0,-5 11 0,-8 9 0,-4 9 0,-7 7 0,-17 25 0,-6 4 0,-13 20 0,4-6 0,-2 0 0,-1-1 0,2-2 0,2-3 0,3-4 0,3-3 0,0-1 0,0 0 0,2 1 0,2-3 0,5-3 0,6-5 0,5-5 0,5-4 0,6-4 0,7-2 0,9-1 0,10 0 0,9 2 0,4 7 0,-3 6 0,-7 5 0,-8 3 0,-8-3 0,-5-3 0,-4-2 0,-5-5 0,-2-4 0,-3-1 0,-2-3 0,0 1 0</inkml:trace>
  <inkml:trace contextRef="#ctx0" brushRef="#br3" timeOffset="154164">8675 8570 24575,'0'48'0,"0"-12"0,0 4 0,0 14 0,0 4 0,0-11 0,0 3 0,0 0-438,0 3 0,0 0 1,0 0 437,0 0 0,0-1 0,0 0 0,0-4 0,0-1 0,0-1 214,0 12 0,0-4-214,0-12 0,0-5 217,0 14-217,0-23 0,0-15 0,0-6 668,3-3-668,17 0 0,30 2 0,-9-2 0,6 0 0,16 0 0,4-1-270,-15-1 1,1 0 0,0-1 269,0 0 0,1-1 0,-1 1 0,-2-1 0,-1 0 0,-1 0 0,17 0 0,-5 0 0,-12 0 0,-3 0 0,-9 0 0,-3 0 0,12 0 0,-19 0 0,-12 0 0,-8 0 0,-4 0 0</inkml:trace>
  <inkml:trace contextRef="#ctx0" brushRef="#br3" timeOffset="155681">8375 8929 24575,'10'-21'0,"12"-15"0,12-10 0,4-8 0,1 0 0,-11 12 0,-5 9 0,-5 9 0,-6 9 0,-5 10 0,-3 6 0,-4 9 0,4 3 0,7 6 0,12 6 0,14 7 0,11 8 0,-20-17 0,-1 1 0,2 2 0,-1 0 0,-1-1 0,-2-1 0,18 17 0,-10-11 0,-9-11 0,-5-6 0,9-7 0,15-3 0,-17-3 0,5 0 0</inkml:trace>
  <inkml:trace contextRef="#ctx0" brushRef="#br3" timeOffset="195612">4255 5331 24575,'21'51'0,"0"1"0,2 3 0,3-1 0,4 1 0,3-1 0,-1-1 0,1-2 0,-2-8 0,0-2 0,-2-5 0,0-4 0,-6-6 0,1-2 0,22 16 0,-8-12 0,-14-13 0,-6-5 0</inkml:trace>
  <inkml:trace contextRef="#ctx0" brushRef="#br3" timeOffset="196813">4645 5403 24575,'-36'32'0,"7"-5"0,-3 3 0,-11 10 0,-3 4 0,12-13 0,-1 1 0,0-1 0,0-1 0,0 0 0,1-2 0,-15 12 0,1-3 0,3-3 0,0-1 0,3-2 0,0-1 0,5-3 0,2-1 0,3-2 0,1-1 0,-20 16 0,13-9 0,10-8 0,10-5 0,6-5 0,5-3 0,4-3 0,1-3 0,1-2 0</inkml:trace>
  <inkml:trace contextRef="#ctx0" brushRef="#br3" timeOffset="198148">3878 8137 24575,'10'21'0,"4"14"0,5 19 0,-7-22 0,0 0 0,8 28 0,-4-13 0,-3-16 0,0-14 0,6-14 0,8-19 0,5-20 0,5-18 0,-14 17 0,3-3 0,7-9 0,4-3-510,-3 9 0,3-1 0,2-1 510,-5 6 0,3 0 0,0 0 0,1 0 0,2-1 0,1 0 0,0 2 0,-1 0 0,11-8 0,-1 2 0,-1 3 0,-10 8 0,-1 3 0,-3 2 0,3 0 0,-5 3 0,6 0 0,-21 17-1570,-12 8 1,-4 1 0,-2 0 0</inkml:trace>
  <inkml:trace contextRef="#ctx0" brushRef="#br4" timeOffset="-54842.46">7000 6403 24575,'45'-2'0,"-13"-1"0,3-2 0,12-1 0,4-2 0,6-1 0,1-1 0,-3-1 0,-1 1 0,-5 1 0,-3 1 0,-9 2 0,-4 0 0,16-2 0,-18 5 0,-7-1 0,-4 1 0,-4 1 0,-3 1 0,-4 1 0,-4 0 0,-3 0 0</inkml:trace>
  <inkml:trace contextRef="#ctx0" brushRef="#br4" timeOffset="-48460.46">2758 10841 24575,'4'-1'0,"-2"11"0,2 17 0,-4 25 0,0-8 0,-3-9 0,-2 2 0,-12 25 0,3-23 0,-2-1 0,-2-3 0,-2-2 0,-20 18 0,8-20 0,2-11 0,9-12 0,-9-2 0,3-6 0,-1-10 0,6-1 0,15-17 0,-8-20 0,13 9 0,3-4 0,27 22 0,13 15 0,24-1 0,-33 13 0,2 5 0,9 7 0,6 6 0,-5-1 0,-6-1 0,0 3 0,6 6 0,4 4 0,-7-3 0,-13-7 0,-3-2 0,20 25 0,-8-11 0,-20-19 0,0-7 0,-7-10 0,-5-27 0,-5 15 0,0-14 0</inkml:trace>
  <inkml:trace contextRef="#ctx0" brushRef="#br4" timeOffset="-47862.46">3463 10867 10545,'6'0'0,"6"0"2326,29-12 0,13-4-2326,-13 6 0,4 0 0,1-2 0,15-6 0,2-2 0,0 0-325,-2 2 1,-1 1 0,-3 1 324,7 1 0,-8 1 0,-17-1 0,-7 3 1950,-3 10-1950,-35-12 4045,2 12-4045,-25-7 70,9 3 0,8 4 1,3-4-1</inkml:trace>
  <inkml:trace contextRef="#ctx0" brushRef="#br4" timeOffset="-47589.46">4167 10560 8191,'0'-16'0,"9"-1"5063,12 6-5063,27 4 0,5 17 0,-8-2 2818,-13 13-2818,-26-11 1719,5 10-1719,-9 2 6784,-1 5-6784,-19 3 0,4-13 0,-9 3 0,12-14 0,-6 7 0,5-5 0,-1 7 0,9-9 0,4-2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06:36:14.654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14403 6072 24575,'-14'0'0,"-16"0"0,-24 0 0,17 0 0,-2 0 0,-9 0 0,-1 0 0,-3 0 0,0 0 0,-3 1 0,-2 2 0,-3 1 0,-2 3 0,3 2 0,-1 1 0,1 2 0,2 2 0,5-1 0,4 1 0,8-2 0,4 0 0,-24 10 0,16-3 0,10-2 0,4-2 0,3-1 0,1 0 0,2-1 0,2 0 0,3 0 0,3 0 0,3 0 0,4 0 0,1 1 0,-4 6 0,-5 8 0,-2 10 0,-1 5 0,9-10 0,1-1 0,-3 17 0,1 15 0,9-21 0,2-2 0,1-4 0,0-4 0,0-3 0,0 0 0,3 2 0,4 5 0,5 4 0,7 3 0,11 10 0,-8-23 0,3 1 0,7 3 0,3 0 0,8 4 0,2-1 0,5 1 0,2 0 0,1-1 0,1-2 0,-16-11 0,1-1 0,1-1 0,1-1 0,1-2 0,0-1 0,0-2 0,1-2 0,-1-1 0,13 3 0,-5-3 0,16-1 0,-34-9 0,-13-4 0,46 0 0,-4 4 0,9 2-635,-8 0 1,4 2-1,2 0 635,-9 0 0,2 0 0,0 0 0,0 1 0,0 0 0,1 1 0,-1-1 0,1 0 0,-1-1 0,1 0 0,0-2 0,-3 1 0,10-1 0,-2-1 0,-4 0-173,-12-2 1,-2-1 0,-5 0 172,2-1 0,-5-1 0,23-4 0,-15-2 0,6-2 0,-11 1 0,2-1 0,2 1-180,6-2 0,2 0 0,-1 0 180,-4 0 0,0 0 0,-2 0 0,15 0 0,-3 0 897,-7 1 1,-1-1-898,-5 1 0,-2-2 276,0-1 1,1-2-277,3-4 0,1-2 0,5-3 0,0-3 0,0-2 0,-1-1 0,-2-1 0,-2-1 0,-4 1 0,-3 0 0,-7 3 0,-3 0 306,-6 5 1,-3-1-307,10-11 0,-11 6 0,-6 3 0,-3-3 0,-1-3 0,0-3 0,1-3 0,-1-1 0,1 2 0,-1 1 0,0-1 0,0 2 0,-3-2 0,-2 0 0,-3 1 0,-3-3 0,-1 0 0,-4-7 0,-9-4 0,-12-5 0,-13-2 0,15 28 0,-2 2 0,-21-21 0,-1 9 0,-3 7 0,-4 8 0,-8 2 0,27 9 0,-1 1 0,-3-1 0,-1 0 0,-8-1 0,-2 0 0,-6 0 0,-1 1 0,-8 2 0,-1 2 0,-2 1 0,0 2-190,20 2 0,-1 2 0,1-1 190,-2 1 0,0 0 0,0 0 0,-2 0 0,0 0 0,0 0 0,0 1 0,-1 0 0,2 0 0,2 1 0,1 0 0,2 0 0,-19 0 0,3 1 0,8-1 0,3 0 0,6-1 0,0 0 0,-10-1 0,1 0 0,12 0 0,0 0 0,-12 0 0,1 0 0,14 0 0,2 0 570,-30 0-570,8 0 0,7-1 0,7 0 0,5-2 0,4-1 0,6-1 0,7-2 0,3-1 0,6 0 0,1 0 0,3 2 0,2 2 0,2 1 0,1-1 0,1 0 0,2 0 0,0 0 0,0 2 0,0 0 0</inkml:trace>
  <inkml:trace contextRef="#ctx0" brushRef="#br0" timeOffset="4566">8129 7197 24575,'63'0'0,"-24"0"0,4 0 0,14 0 0,4 0 0,-15 0 0,1 0 0,0 0 0,0 0 0,-1 0 0,1 0 0,-2 0 0,0 0 0,-1 0 0,15-1 0,-2 0 0,-7 0 0,-3 0 0,-5-1 0,-3 1 0,18-1 0,-18 2 0,-17 0 0,-8 0 0,-6 0 0,-3-2 0,-4 1 0,1-1 0</inkml:trace>
  <inkml:trace contextRef="#ctx0" brushRef="#br0" timeOffset="5984">7751 7616 24575,'42'0'0,"0"0"0,17 0 0,6 0 0,-11 0 0,4 0 0,0 0-536,3 0 1,1 0 0,-2 0 535,-4 0 0,0 0 0,-2 0 0,-7 0 0,-1 0 0,2 0 0,7 0 0,1 0 0,-2 0 0,6 0 0,0 0 173,-12 0 1,2 0 0,-4 0-174,0 0 0,-3 0 132,-4 0 1,-2 0-133,23 0 0,-21 0 0,-17 0 0,-13 0 0,-4 0 0</inkml:trace>
  <inkml:trace contextRef="#ctx0" brushRef="#br0" timeOffset="9365">5665 8047 24575,'0'15'0,"0"2"0,0 11 0,0 11 0,0 3 0,0 4 0,0-1 0,0 1 0,0 15 0,0-2 0,0-23 0,0-3 0,0 21 0,0-38 0,0 3 0,0-29 0,0-2 0</inkml:trace>
  <inkml:trace contextRef="#ctx0" brushRef="#br0" timeOffset="9897">5512 8147 24575,'0'-11'0,"18"-1"0,4 6 0,43 0 0,-13 6 0,-6 8 0,1 3 0,9 9 0,-21 0 0,-1 4 0,-2 6 0,-4 4 0,-5-1 0,-2 2 0,0 13 0,-4 0 0,-2 17 0,-24-2 0,-8-22 0,-2-9 0,-4 2 0,-5 2 0,-1-1-384,0 1 0,-1-2 384,0-3 0,1-4 0,-13 0 0,-17-1 0,5-1 0,-1-12 0,17-8 0,18-17 0,14-9 0,1 9 0,5 3 0</inkml:trace>
  <inkml:trace contextRef="#ctx0" brushRef="#br0" timeOffset="10216">6363 8492 24575,'8'28'0,"-2"0"0,0-12 0,-4 14 0,10 2 0,-11 0 0,5-7 0,-6-14 0,0-6 0</inkml:trace>
  <inkml:trace contextRef="#ctx0" brushRef="#br0" timeOffset="10365">6371 8266 24575,'-6'-11'0,"2"5"0,4 1 0</inkml:trace>
  <inkml:trace contextRef="#ctx0" brushRef="#br0" timeOffset="10648">6515 8337 24575,'20'31'0,"-9"1"0,13 26 0,-21-15 0,6-5 0,-3-1 0,-10 3 0,-2 2 0,-5-52 0,5-33 0,1 2 0,5-3-3392,11 3 0,2 3 3392,0-28 0,17 39 0,-22 18 0,-4 9 0</inkml:trace>
  <inkml:trace contextRef="#ctx0" brushRef="#br0" timeOffset="10948">6879 8387 24575,'19'-19'0,"-11"6"0,4-5 0,-30 12 0,1 13 0,-10 1 0,7 15 0,5 18 0,7-9 0,9 10 0,7-18 0,12-17 0,6 3 0,-3-10 0,-2 0 0,-12 0 0</inkml:trace>
  <inkml:trace contextRef="#ctx0" brushRef="#br0" timeOffset="11464">7099 8413 8191,'-9'-6'0,"1"11"5063,-3 11-5063,5 5 2818,6 9-2818,5-12 1719,1-3-1719,15-1 6784,14-12-6784,20 7 0,-5-29 0,0 3 0,-23-24 0,-13 6 0,-4-4 0,-3-9 0,-3-1 0,3-6 0,-4 2 0,-4 8 0,-2 6 0,1 7 0,-2 58 0,4 37 0,4-28 0,1 1 0,-5 2 0,3-3 0,20 7 0,-15-8 0,5-13 0,-8-1 0,-5-14 0,0-1 0</inkml:trace>
  <inkml:trace contextRef="#ctx0" brushRef="#br0" timeOffset="11665">7400 8343 10478,'16'-6'0,"1"1"5050,-1 10-5050,0 1 2452,-10 5-2452,16 13 1417,-18-10-1417,13 10 0,-17-18 0,0-2 0</inkml:trace>
  <inkml:trace contextRef="#ctx0" brushRef="#br0" timeOffset="11815">7547 8228 24575,'-6'0'0,"1"0"0</inkml:trace>
  <inkml:trace contextRef="#ctx0" brushRef="#br0" timeOffset="12547">7719 8331 24575,'0'15'0,"0"2"0,9 21 0,-7-5 0,24 14 0,-12-20 0,16-9 0,-8-22 0,-3-24 0,2-5 0,-13-15 0,0 10 0,-27-5 0,5 16 0,-12-1 0,6 22 0,8 1 0,-3 5 0,4 4 0,5-2 0,1 2 0</inkml:trace>
  <inkml:trace contextRef="#ctx0" brushRef="#br0" timeOffset="12898">7970 8263 24575,'11'4'0,"16"31"0,-11-12 0,6 22 0,-16-24 0,-6-1 0,19-30 0,16-7 0,8-11 0,8-1 0,-12 26 0,-8-5 0,-2 25 0,-12-4 0,5 25 0,-3-9 0,0-3 0,-9-9 0,-5-13 0</inkml:trace>
  <inkml:trace contextRef="#ctx0" brushRef="#br0" timeOffset="13416">8551 8317 24575,'-14'-6'0,"6"2"0,-12 4 0,14 4 0,-4-2 0,9 11 0,1-5 0,11 2 0,1-5 0,3-1 0,4 10 0,-11-1 0,11 15 0,-13-15 0,7 11 0,11-17 0,-9 2 0,8-9 0,-8 0 0,8-15 0,18-27 0,-23 12 0,-3-5-1506,1-8 0,-1-3 1506,1-2 0,-2-3-831,-12-10 1,0 3 830,8 20 0,-1 2 0,-9-6 0,-5 11 0,-6 26 0,4 10 0,-7 22 0,3 11 1363,8 1 0,2 3-1363,-8 11 0,3 0 0,13-8 0,1-4 0,-4 2 486,20-16 1,-22-20 0,7-1 0</inkml:trace>
  <inkml:trace contextRef="#ctx0" brushRef="#br0" timeOffset="15164">9549 7704 8191,'-16'5'0,"6"1"5063,-1 9-5063,9 17 0,-8 8 0,-2 8 0,4-6 0,2 2 0,-2 3 426,-4 14 1,-1 5-1,-1 0-426,4-15 0,0 1 0,0-1 0,0-2 129,-4 7 1,0-3-1,1-1-129,6-6 0,1-1 0,-3-4 0,-8-3 0,1-2 2681,8-1 1,0-2-2682,-15 13 0,9-8 0,9-40 0,5 3 0,0-18 0</inkml:trace>
  <inkml:trace contextRef="#ctx0" brushRef="#br0" timeOffset="15515">9615 8167 24575,'41'-21'0,"6"2"0,-19 3 0,3-2 0,16-5 0,4 0 0,2-3 0,1 1 0,-1 0 0,-3 1 0,-16 8 0,-5 4 0,-6 3 0</inkml:trace>
  <inkml:trace contextRef="#ctx0" brushRef="#br0" timeOffset="15715">9941 8039 24575,'-9'55'0,"8"-21"0,0 0-1937,1 27 1937,0-26 0,2 1 312,7 0 0,1 1-312,-8 2 0,-2 1 0,5-1 0,0-1 320,-5 25-320,0-32 0,0-7 0,0-9 0,0-9 0,0-1 0</inkml:trace>
  <inkml:trace contextRef="#ctx0" brushRef="#br0" timeOffset="16115">10146 8460 24575,'0'20'0,"6"6"0,-5 11 0,5-5 0,-1-7 0,1-15 0,14-5 0,-3-11 0,8-2 0,22-14 0,-15 12 0,16 0 0,-22 12 0,-5 2 0,-3-13 0,-8-3 0,-13-9 0,-4-1 0,-4 10 0,6 3 0</inkml:trace>
  <inkml:trace contextRef="#ctx0" brushRef="#br0" timeOffset="16397">10553 8469 24575,'0'21'0,"0"0"0,5 10 0,6-12 0,5 5 0,5-24 0,-9-2 0,-3-10 0,-9-3 0,-17-5 0,3 2 0,-15 4 0,17 9 0,3 5 0</inkml:trace>
  <inkml:trace contextRef="#ctx0" brushRef="#br0" timeOffset="16932">10927 8128 24575,'10'39'0,"1"-1"0,-6 3 0,1-1 0,5-3 0,-1 0-992,-8 0 1,-1 1 991,10 3 0,1 0 319,-11 1 1,0-1-320,16 20 81,-15-10 1,4-31 0,-6-16 0</inkml:trace>
  <inkml:trace contextRef="#ctx0" brushRef="#br0" timeOffset="17431">10980 8623 24575,'15'-6'0,"-4"-3"0,14 7 0,1-9 0,8 1 0,-7 1 0,-24 13 0,-6 9 0,-11 7 0,14-5 0,18-9 0,1-1 0,10-10 0,-13 4 0,4-4 0,-4 14 0,7 2 0,-2 6 0,-3-7 0,2-5 0,5-5 0,-2-6 0,11 4 0,-12-4 0,-1 6 0,-6 0 0,-9 5 0,3-4 0,-7 4 0,2-5 0</inkml:trace>
  <inkml:trace contextRef="#ctx0" brushRef="#br0" timeOffset="17623">11434 8299 8279,'-6'0'0,"1"0"0</inkml:trace>
  <inkml:trace contextRef="#ctx0" brushRef="#br0" timeOffset="17832">11573 8181 24575,'5'45'0,"0"0"0,-5 5 0,2 3 0,4-3 0,2 4 0,-1-4 0,-1 4 0,-1-1 0,1 6 0,1-8 0,2-16 0,-5-20 0,-2-11 0,2-4 0</inkml:trace>
  <inkml:trace contextRef="#ctx0" brushRef="#br0" timeOffset="18515">11867 8613 10066,'11'-10'0,"0"-1"5087,1-4-5087,0-6 2522,1-1-2522,-20 25 1469,2 12-1469,-10 23 5431,23-10-5431,8 0 0,10-19 0,6 4 0,1-11 0,5-4 0,-2-2 0,1-1 0,7 0 0,-2-4 0,11-21 0,-29 13 0,-16-6 0,-22 22 0,-8 14 0,-10 2 0,12 14 0,16-16 0,22-4 0,5-20 0,10-4 0,-7-16 0,-1-19 0,-12-8 0,-2-7-1958,2 4 1,-1 0 1957,-2-3 0,-5 9 0,-9 21 0,0 70 0,-10 17 0,0 8 0,12-7 0,1 1-402,-4 3 1,0-2 401,4-19 0,2-5 0,-1-5 0,0-22 0</inkml:trace>
  <inkml:trace contextRef="#ctx0" brushRef="#br0" timeOffset="28997">27779 8881 8191,'0'12'0,"-9"21"2403,-1 18 0,-3 8-2403,-5 0 0,-5 2 0,2-11 0,-3 3 0,-2-3-98,-4-4 1,-2-3-1,-1-2 98,-13 7 0,-1-6 0,2-6 0,0-5 950,11-11 0,2-4-950,-16-4 0,-1 13 5206,13-22-5206,4-5 225,16-19-225,8-25 4190,16 6-4190,24-11 0,26 19 0,-5 24 0,7 9-370,2 9 1,2 8 369,-14 0 0,1 4 0,-3 1 0,7 5 0,-4 1 0,-1 4 0,-5-3 0,0 1 0,-2-7 0,-22-13 0,-6-11 0,-4 0 0,3-17 0,-7 12 0,2-12 0</inkml:trace>
  <inkml:trace contextRef="#ctx0" brushRef="#br0" timeOffset="29282">28338 9206 24575,'19'-18'0,"5"1"0,10-6 0,22 3 0,-21 5 0,1 5 0,-26 5 0</inkml:trace>
  <inkml:trace contextRef="#ctx0" brushRef="#br0" timeOffset="29434">28370 9326 24575,'21'0'0,"5"0"0,5-12 0,-8 9 0,5-26 0,-21 25 0,1-14 0</inkml:trace>
  <inkml:trace contextRef="#ctx0" brushRef="#br0" timeOffset="30031">29409 8725 8191,'-25'-8'0,"6"11"5063,4 5-5063,-1 8 2818,8 4-2818,-3 8 0,14 24 0,19-5 0,4 5 1719,3-20-1719,-10-8 6784,-7-3-6784,-6 1 0,-1-1 0,-19 2 0,1-7 0,-13-4 0,4-12 0,5-15 0,-4-18 0,14 13 0,-3-5 0</inkml:trace>
  <inkml:trace contextRef="#ctx0" brushRef="#br0" timeOffset="30231">29532 8553 14382,'5'-16'0,"15"-3"4228,-2 0-4228,12-1 1765,-14 8-1765,4 0 240,-4-4 0,-4 9 1,-3-2-1</inkml:trace>
  <inkml:trace contextRef="#ctx0" brushRef="#br0" timeOffset="30500">29810 8678 24575,'0'-11'0,"0"5"0,0 1 0</inkml:trace>
  <inkml:trace contextRef="#ctx0" brushRef="#br0" timeOffset="30764">30164 8307 24575,'-3'53'0,"-1"-1"0,0 0 0,0 11 0,-1 1 0,-1 0 0,-2-8 0,-1-1 0,0-1 0,4-6 0,0-1 0,0-3 0,-2 8 0,2-9 0,5-10 0,0-4 0,0-19 0</inkml:trace>
  <inkml:trace contextRef="#ctx0" brushRef="#br0" timeOffset="30999">30260 9025 24575,'0'0'0</inkml:trace>
  <inkml:trace contextRef="#ctx0" brushRef="#br0" timeOffset="53382">10993 16750 24575,'27'0'0,"-12"0"0,17 0 0,-15 0 0,28 0 0,-13 0 0,3 0 0,16 0 0,2 0-611,-4 0 1,-1 0 610,2 0 0,-1 0 0,-9 0 0,1 0 0,19 0 0,4 0 0,-9 0 0,2-1 0,-1 2 0,-10 2 0,0 2 0,2-2 0,4-2 0,3-1 0,0 0 0,-4 2 0,14 3 0,0 1 0,-13-5 0,4-1 0,2-1 0,-2 1-609,-3 0 1,0 0 0,0 0 0,1 0 608,6-3 0,1 0 0,-1-1 0,-2 1-909,7 2 1,-3 1 0,-1-2 908,-3-2 0,-2 0 0,-4 0 0,-1 4 0,0 0-300,3-3 0,5-1 0,0-1 300,-2 0 0,0 0 0,3-1 0,1-1 0,5 0 0,-1-1 0,-4 1-464,2 1 1,-3 1 0,0 1 463,0-1 0,-1 0 0,-4 2 0,-4 2 0,-1 2 0,0-1 0,4 0 0,-2 0 311,-3 0 0,-2 0 1,4 0-312,-1 0 0,3 0 0,0 0 0,-2 0 0,7 0 0,-1 1 0,-3-2 366,-6-2 0,-2-2 1,-1 2-367,10 2 0,-4-1 0,15-9 269,-12 10 0,4 2-269,2-1 0,5 0 0,-6 0 0,4 0 0,-2 0 202,-12 0 0,-1 0 0,-1 0-202,1 0 0,0 0 0,-4 0 0,3 1 0,-2-2 0,16-4 0,2-1 251,-1 4 1,1 1-252,-15-2 0,2-2 0,-1 1 0,18-1 0,-4 0 282,-14 4 0,-3 0-282,-4-4 0,-4 0 0,10 5 226,-13 0 1,1 0-227,26 0 1159,-24 0 1,0 0-1160,29 0 0,-18 0 0,7 0 0,-8 0 247,-10 0 1,5 0-248,3 0 0,2 0 0,6-5 0,-2 0 329,-8 4 0,-3-1-329,23-8 0,-34 10 0,3 0 0,-11 0 0,4 0 0,-5 0 0,-4 0 500,-1 0-500,-6 0 0,1 0 0,4 0 0,1 0 0,1 0 0,-16 0 0,-24-15 0,8 12 0,-10-12 0</inkml:trace>
  <inkml:trace contextRef="#ctx0" brushRef="#br0" timeOffset="55097">14107 14210 24575,'5'-6'0,"-4"-3"0,10-2 0,-4-5 0,1 0 0,-2 1 0,-6 4 0,-5 5 0,-13 1 0,4 5 0,-26 19 0,5 30 0,12-10 0,3 2 0,4 0 0,3 0 0,4-3 0,3-3 0,6 3 0,10-9 0,6-11 0,23-16 0,-9-14 0,0-7 0,21-18 0,-21 11 0,-4-1 0,-2-5 0,-9 3 0,-9 49 0,4 24 0,2 1 0,3 5 0,2 3 0,1-2-274,-4-11 0,1-3 274,16 22 0,-28-30 0,15-4 0,-17-4 0,4-9 0,-5-3 0</inkml:trace>
  <inkml:trace contextRef="#ctx0" brushRef="#br0" timeOffset="55431">14650 14125 24575,'-46'11'0,"16"10"0,16 3 0,14 14 0,15-5 0,4-3 0,5 2 0,8 2 0,1 1 0,-1 2 0,-1-2 0,-5-6 0,-5-3 0,-7 3 0,-23-8 0,-4-8 0,-13-1 0,5-8 0,9-21 0,3 13 0,9-13 0</inkml:trace>
  <inkml:trace contextRef="#ctx0" brushRef="#br0" timeOffset="55598">15309 13968 24575,'-5'-6'0,"-1"-3"0,0 8 0,1-4 0</inkml:trace>
  <inkml:trace contextRef="#ctx0" brushRef="#br0" timeOffset="55882">15815 13769 8815,'0'36'0,"0"12"2339,0-14 0,0 6-2339,1 4 0,0 7 0,-3 2 0,-1-4 0,-2 2 0,-1 1 0,1 0 516,0 0 1,1-1 0,0 1 0,0-2-517,-1 15 0,1-2 0,3-7 894,-1-10 1,9-13-895,35-28 5876,-8-11-5876,0-30 0,-19 27 0,-10 0 0</inkml:trace>
  <inkml:trace contextRef="#ctx0" brushRef="#br0" timeOffset="89645">2687 13962 24575,'0'0'0</inkml:trace>
  <inkml:trace contextRef="#ctx0" brushRef="#br0" timeOffset="105597">19276 5640 8191,'-9'-6'0,"7"-4"5063,-12 9-5063,13 10 2818,-4 13-2818,5 38 0,0-18 0,0 2 0,0 0 0,0 1 301,0 8 1,0 1-302,0-9 0,0 1 0,0-1 0,0 3 0,0 1 0,0 9 0,0 2 0,0-1 0,0-5 0,0 0 0,0 2 0,0 11 0,0 3 0,0-8 0,0-9 0,0-4 0,1 8 0,-2 0 2845,-4-4 1,-1-1-2846,5 0 0,-1 2 0,-3 12 0,-1 0 0,6-13 0,0-4 0,0-7 0,0-3 0,0 25 0,0-5 0,-6-1 0,5-14 0,-5-17 1621,1-8-1621,4-4 588,-4-3-588,5 3 0,0-4 0,0 0 0,5 0 0,5-5 0,6 4 0,12-8 0,28 14 0,-20-14 0,5-2 0,16 6 0,5-2-1339,-16-2 0,2-2 0,-2-2 1339,16-3 0,0-1 0,-8 5 0,2 1 0,-1-2-455,-2-5 1,-1-2 0,2 1 454,7 3 0,2 1 0,0-2 0,-13 0 0,0-1 0,0 0 0,-1 1 0,13 0 0,0 1 0,-3 1 0,-8 0 0,-1 0 0,0 0 0,3 0 0,1 0 0,-2 1-351,14 2 1,-2 0 350,2-5 0,0 1 0,-1 5 0,-3 0 0,-18-5 0,-1 0-87,9 4 1,2-1 86,4-7 0,3-3 0,-11 5 0,4 0 0,1 0-274,-6 1 1,3-1 0,-1 0 0,-2 0 273,4-4 0,-2-1 0,0 2 0,-1 3 0,1 3 0,-4 0 440,-1-2 0,-1 0-440,19 0 0,5 0 0,-18 2 0,2-1 0,1-1-86,7-2 1,2-2 0,0 2 85,4 2 0,1 2 0,-4-1-509,-14-3 0,-3-1 0,-1 2 509,22 6 0,-4 0 0,-18-5 0,0 0 1975,11 0 0,2 1-1975,5 4 0,3-1 0,-18-4 0,1-3 0,0 2-718,16 5 0,-2 2 718,-4-6 0,-4 1 0,-9 5 0,-2 0 0,1-6 0,0 0 0,-1 4 0,1 1 22,15-4 0,3-2-22,-19 4 0,2-1 0,1 0 0,10-1 0,1 0 0,-1 0 0,-7 0 0,-1 0 0,0 1 99,-2 0 1,0 0 0,-2 0-100,5-2 0,-1 0 0,-2 5 0,3 2 0,-1-3-244,-5-5 0,-1-3 0,3 3 244,15 5 0,4 2 0,-5-1 0,4-5 0,-3 1 177,1 4 1,-4 2-178,-17-1 0,-2 0 0,-3 0 0,1 0 0,2 0 0,2 0 188,10 0 1,2 0-189,-2 0 0,3 0 0,-7 0 0,2 0 0,-3 0 0,4 0 0,-3 0 0,3 0 0,-6 0 0,-5 0 1749,6-6-1749,-23-2 1187,7 0-1187,-18-3 1700,6 10-1700,-16-8 757,16 7-757,-6-7 0,8-2 0,1-5 0,-10-5 0,7 4 0,-16-3 0,20-18 0,-11 0 0,-2-6 0,5-13 0,0-6-1039,-7 9 0,-1-2 0,0 1 1039,-2 10 0,0 1 0,-1-2 0,-3-10 0,0-3 0,0 1-589,0 8 0,0 1 0,0-3 589,0 3 0,0-2 0,0-1 0,0 3 0,0-2 0,0 3 0,0 1 0,0-1 0,0 0 0,0 5 0,0 5 0,0 2 0,-10-29 0,7 9 0,-15 0 0,-3 11 0,-2 4 2800,-3 11-2800,-10 0 2084,3 20-2084,-11-15 0,-8 16 0,7 2 0,-20-2 0,29 9 0,-2 0 0,-18 0 0,-4 0-425,12 0 1,-1 0-1,-3 0 425,3 0 0,-2 0 0,0 0 0,1 0-1078,-9 0 0,3 0 1,-2 0 1077,-3 0 0,-2 0 0,3 0 0,9 0 0,2 0 0,-4 0 0,-3 0 0,-3-1 0,-2 1 0,-2 1 0,8 1 0,-1 1 0,-2 0 0,-1 0 0,-1 0 0,2-2 0,-2-1 0,-1 0 0,-1 0 0,0 0 0,0 2-882,0 2 0,-1 0 0,-1 2 0,2-1 1,0 0-1,3-2 882,-2-1 0,2-2 0,2 0 0,0 1 0,0 0 0,-10 2 0,-1 1 0,3-1 0,3 0-362,1-2 0,3-2 1,-4 1 361,0 0 0,-4 0 0,-1 0 0,0 0 0,13 0 0,0 0 0,0 0 0,-1 0 0,-2 0-441,0 0 1,-3-1-1,0 1 1,-1 0 0,2 0-1,3 1 441,-13 2 0,2 0 0,3 1 0,-1-1 0,3-2 0,-1 0 0,2-1 0,3 2-231,1 1 0,4 2 0,0 0 231,1-1 0,0 1 0,0-1 888,2-3 1,0 0 0,-3 0-889,4 1 0,-1 2 0,-2-1 0,1 1 0,1-1 0,0 1 0,0-1 0,-1-1-172,0-1 1,-1-1 0,1 0 0,1 2 171,-9 6 0,3 2 0,3-3 0,-2-5 0,0-1 0,5 6 0,-3 2 0,0 0 1029,4-4 0,2 0 1,-4-1-1030,-14 1 0,-3 0 0,2 0 0,8 3 0,2 0 0,3-1 1143,-14-5 0,3-1-1143,4 4 0,5 0 0,21-4 0,1-2 331,-18 1 1,-3 0-332,3 0 0,-3 0 0,9 0 0,-2 0 0,0 0-49,-3 0 1,0 0 0,2 0 48,-6 1 0,2-2 429,-10-3 0,2-2-429,20 1 0,1-1 835,-5 1 0,1-2-835,8-1 0,3 2 0,-8 4 0,10-4 908,14 6 0,5 0 0,6 0 1</inkml:trace>
  <inkml:trace contextRef="#ctx0" brushRef="#br0" timeOffset="107281">22411 6241 8191,'-5'-11'0,"-1"2"5063,0 13-5063,-5 7 2818,10 0-2818,-5 5 1719,6 16-1719,-7-3 0,6 36 0,-5-22 0,6 13 0,-9-18 0,7 0 6784,-6 8-6784,8-4 0,0 21 0,0-18 0,0 2 0,0-17 0,0-9 0,0 8 0,-7 3 0,6 9 0,-5-9 0,6-7 0,-6-5 0,4 0 0,-4 7 0,6 0 0,-5-1 0,4-10 0,-4 4 0,5-8 0,0 3 0,0-23 0,0 9 0,0-15 0</inkml:trace>
  <inkml:trace contextRef="#ctx0" brushRef="#br0" timeOffset="108632">26624 6268 8191,'-5'-11'0,"3"11"5063,-2 28-5063,4 10 0,0 5 0,-6-2 0,0 1 767,5 16 1,-1 1-768,-9-14 0,-1 1 0,4 19 0,1 3 789,0-5 0,0 0-789,-1-13 0,0 1 0,2-4 0,5 3 0,0-5 0,-15 18 6078,14-35-6078,-4 2 0,6-12 0,0 6 1628,-5-18-1628,4-10 0,-4 2 0,5-8 0</inkml:trace>
  <inkml:trace contextRef="#ctx0" brushRef="#br0" timeOffset="115499">18455 18506 24575,'-6'-5'0,"1"-1"0,18-18 0,4 4 0,13-11 0,-4 17 0,10-12 0,-5 23 0,3-12 0,-6 15 0,-7 4 0,-5 7 0,1 22 0,-11 8 0,0 24 0,-21-7 0,5-14 0,-3 1 0,-6-5 0,-1-1 0,3 0 0,1-2 0,-5 13 0,56-56 0,11-17-1230,3-5 1,5-4 1229,-6 2 0,2-2 0,-3 5 0,3-1 0,-1 1-113,-7 4 0,-2 1 0,-1 1 113,18-8 0,-4 5 0,5-2 0,-52 21 0,-9 5 0,-7 0 0,5 0 0</inkml:trace>
  <inkml:trace contextRef="#ctx0" brushRef="#br0" timeOffset="116862">10412 18644 8191,'-6'5'0,"1"1"5063,5 5-5063,4-5 2818,12-1-2818,9-5 1719,10 0-1719,11-15 3392,-11 4 0,3-2-3392,1-8 0,1-1 0,0 5 0,-2 2 0,18-15 0,-30 18 0,-15 6 0,-7 1 0</inkml:trace>
  <inkml:trace contextRef="#ctx0" brushRef="#br0" timeOffset="117413">10978 18389 24575,'15'-23'0,"1"7"0,14-3 0,-11 13 0,5 0 0,-13 6 0,0 5 0,-1 13 0,-4 33 0,-3-14 0,-1 3 0,-1 0 0,-2-1 0,-3-1 0,0-3 0,2 11 0,-20-7 0,14-13 0,-6-3 0,23-17 0,21-9 0,3-7 0,4-2 0,-2 0 0,1-1 0,18-9 0,0 1 0,-20 11 0,-1 0 0,27-11 0,-37 30 0,-31 7 0,4 1 0,-8-4 0</inkml:trace>
  <inkml:trace contextRef="#ctx0" brushRef="#br0" timeOffset="134196">24372 11453 24575,'11'0'0,"5"0"0,9 0 0,31-9 0,-10 7 0,17-6 0,-25 8 0,1 0 0,-12 0 0,-3 0 0,-18 4 0,-1 2 0,-12 9 0,-9 12 0,-4-1 0,-5 2 0,-7 12 0,-3 5 0,5-8 0,-1 3 0,1-2-815,-6 10 0,2-1 815,0 2 0,4-5 0,3 4 0,5-5 0,12-17 0,6-6 0,4-10 0,4-4 0,15-1 1630,8-5-1630,20 0 0,-8 0 0,-5 0 0,-9 0 0,-14 0 0,5 0 0,-11 0 0,0 0 0</inkml:trace>
  <inkml:trace contextRef="#ctx0" brushRef="#br0" timeOffset="135012">24916 11848 24575,'-22'-6'0,"0"1"0,-4 5 0,3 5 0,-5 10 0,7 8 0,7 0 0,5 2 0,9-9 0,0 30 0,16-5 0,-8 4 0,18-14 0,-13-16 0,17-8 0,14 2 0,9-15 0,3-5 0,-17-4 0,-17 0 0,-12-1 0,1-10 0,-9-2 0,-6 2 0,-3 11 0,-13 10 0,-6 17 0,8-4 0,-11 16 0,22-7 0,-2 1 0,18-8 0,-2-5 0,8-1 0,1-2 0,0 7 0,-4 1 0,7-2 0,-17 10 0,12-7 0,-8 0 0,5-1 0,0-10 0,-5 0 0,-2 0 0</inkml:trace>
  <inkml:trace contextRef="#ctx0" brushRef="#br0" timeOffset="135296">25194 11574 24575,'5'34'0,"-1"1"0,-4 2 0,2-3 0,17 14 0,-13-9 0,0 3 0,4-3 0,1 1 0,-5 4 0,0-2 0,2-6 0,-2-5 0,-4 5 0,4-11 0,-6-19 0,0-2 0</inkml:trace>
  <inkml:trace contextRef="#ctx0" brushRef="#br0" timeOffset="136111">25881 11657 24575,'35'-6'0,"2"4"0,4-10 0,-14 10 0,-7-4 0,-15 6 0</inkml:trace>
  <inkml:trace contextRef="#ctx0" brushRef="#br0" timeOffset="136279">25911 11774 24575,'36'0'0,"14"-6"0,-5-10 0,1-7 0,-14 5 0,-19 5 0</inkml:trace>
  <inkml:trace contextRef="#ctx0" brushRef="#br0" timeOffset="137347">26957 11369 24575,'12'-11'0,"5"-3"0,-5 12 0,9-2 0,-3 13 0,9 22 0,-13 2 0,1 17 0,-30-8 0,0-12 0,-3 1 0,-5-2 0,-2-2 0,-1-1 0,1-1 0,-8 6 0,8-25 0,18-10 0,-2-4 0,19-2 0,-3 5 0,18 25 0,-3-2 0,15 27 0,-1-5 0,-3-8 0,-3-4 0,-18-22 0,-3-1 0</inkml:trace>
  <inkml:trace contextRef="#ctx0" brushRef="#br0" timeOffset="137531">27213 11592 24575,'0'0'0</inkml:trace>
  <inkml:trace contextRef="#ctx0" brushRef="#br0" timeOffset="137798">27418 11474 24575,'0'25'0,"9"22"0,2-8 0,-1 8 0,5-18 0,-14-4 0,5-8 0,-10 8 0,-7-18 0,4 2 0,-2-9 0</inkml:trace>
  <inkml:trace contextRef="#ctx0" brushRef="#br0" timeOffset="137994">27558 11340 8191,'30'-25'0,"-1"8"0,3 2 1859,2 1 0,0 1-1859,3-5 0,-3 1 2959,8 5-2959,-23 0 0,-13 12 0,-1 0 0</inkml:trace>
  <inkml:trace contextRef="#ctx0" brushRef="#br0" timeOffset="148048">28437 11179 24575,'6'5'0,"7"-4"0,7 17 0,20-6 0,13 0 0,8 1 0,-5-1 0,2-2-435,-2-4 1,4-3 0,-4 2 434,8 5 0,-4-1 158,-7-8 1,-4 1-159,13 11 0,-23-12 0,-23 9 0,-12 5 0,-20 19 493,-1-5 0,-4 2-493,-4 7 0,-2 0 0,-2 1 0,-1-1-499,1 0 0,1-2 499,4-9 0,0 0-120,-9 12 0,-2 1 120,2-4 0,1 0 0,-4 4 0,2-1 0,10-13 0,4-2 0,0 3 0,10-21 0,9 4 0,1-9 246,26-41 1,-15 29-1,14-34 1</inkml:trace>
  <inkml:trace contextRef="#ctx0" brushRef="#br0" timeOffset="149046">29888 11223 24575,'-6'-5'0,"1"-1"0,14 0 0,-1-3 0,12 7 0,1-2 0,9 21 0,-5 6 0,0 25 0,-18-6 0,-8-7 0,-6 2 0,-8-1 0,-4 0 0,-5 8 0,-2-2 0,3-11 0,0-3 0,-16 6 0,15-15 0,-3-16 0,1 10 0,5-13 0,10-10 0,6 3 0,19-3 0,20 26 0,0 1 0,3 1 0,-4 2 0,1-1-228,7 3 1,-2-2 227,9 1 0,8-3 0,-19-8 0,-3-4 0,-19-10 0,-10 2 0,-5-2 0</inkml:trace>
  <inkml:trace contextRef="#ctx0" brushRef="#br0" timeOffset="150312">30528 11485 24575,'25'8'0,"27"6"0,4-8 0,5-1-1602,-11 1 1,1-1 1601,7-5 0,-2 0 0,-19 0 0,-1 0 504,6 0 0,-1 0-504,-5 0 0,-3 0 0,21 0 526,-27-5-526,-18 4 0,-7-13 0,-2 7 0,-2-4 0,-2 6 0</inkml:trace>
  <inkml:trace contextRef="#ctx0" brushRef="#br0" timeOffset="150617">31197 11405 24575,'42'26'0,"-6"4"0,-6 6 0,-16-3 0,-2-3 0,-16-5 0,-7-9 0,-15 3 0,6 1 0,-9-6 0,21 2 0,-2-9 0,10-2 0</inkml:trace>
  <inkml:trace contextRef="#ctx0" brushRef="#br0" timeOffset="152844">31673 11128 24575,'6'15'0,"7"34"0,-6-2 0,0 7 0,1-8 0,0 2 0,-1 1-1261,-1-1 0,-2 0 0,1-1 1261,1 14 0,-1-6 0,-5 9 1176,0-21-1176,0-18 619,0-14-619,0-34 0,-4-8 0,-2-7 0,5-17 0,0-4-887,-4 5 1,0-1 886,4-7 0,2 2 0,-1 21 0,0 2 899,0-16 0,0-1-899,-1 9 0,2 1 0,1 2 0,2 2 0,6-11 0,8 29 0,-2 14 0,3 8 0,16 34 1963,-10 15-1963,-9-12 0,-3 1 0,-4 13 0,-18-13 0,-6-3 0,-12 3 0,-16 9 0,11-17 0,8-7 0,15 4 0,0 26 0,30-2 0,-4 8 0,12-20 0,-6-20 0,-4-1 0,12-15 0,4 10 0,6-26 0,-3-5 0,-16-15 0,2-21 0,-22 19 0,-2-1 0,-12 26 0,-4 10 0,6 9 0,-1 3 0,9 17 0,-4-6 0,21 7 0,-6-18 0,16-3 0,-9-9 0,18-13 0,-9-4 0,8-33 0,-14 18 0,-9-9 0,1 35 0,-5 3 0,15 37 0,2 23 0,-7-7 0,-2 6 0,-4 6 0,-3 0 0,0-7 0,-3-4 0,-3-14 0,-2-5 0,1 0 0,-5-26 0,-13-10 0,3-7 0,-13-25 0,19 21 0,-1-10 0</inkml:trace>
  <inkml:trace contextRef="#ctx0" brushRef="#br0" timeOffset="152961">32285 11225 10706,'0'-6'0,"0"1"0</inkml:trace>
  <inkml:trace contextRef="#ctx0" brushRef="#br0" timeOffset="153511">32370 11282 24575,'-3'11'0,"-7"18"0,-3 13 0,1-3 0,21-10 0,12-15 0,11-3 0,9-11 0,-9-2 0,-2-10 0,-14 10 0,-1-4 0,-4 6 0,-1 0 0,-4-5 0,8 4 0,5-8 0,9-19 0,-6-3 0,-2-7 0,-4-1 0,-1-3-1152,5-15 0,-4-3 1152,-8 2 0,-1-1 0,6 1 0,-2 2-660,-9 3 1,-1 4 659,11-10 0,-17 33 0,-11 46 0,-3 19 0,10-1 0,0 5-217,-7 6 0,2 4 217,10-2 0,3 4 0,2-1 0,-2-7 0,2-1 0,1-1 0,1 22 0,5-8 0,14 2 0,-16-47 0</inkml:trace>
  <inkml:trace contextRef="#ctx0" brushRef="#br0" timeOffset="153662">32815 11236 24575,'29'-17'0,"2"-6"0,16 15 0,-2-15 0,-2 5 0,-19 3 0,-13 5 0</inkml:trace>
  <inkml:trace contextRef="#ctx0" brushRef="#br0" timeOffset="155377">24118 14084 8191,'-11'0'0,"23"0"5063,5 0-5063,40-24 0,2 8 0,-6-2 0,2-1 0,-9 3 0,-1 3 0,-3 5 0,-3 1 0,9-8 2818,-49 25-2818,-6 6 1719,-28 22-1719,3 2 0,3-4 0,-1 3 0,6-3 0,2 1 3392,-5 7 0,1 1-3392,4-3 0,4-4 0,-3 13 0,2-5 0,18-25 0,9 2 0,4-13 0,21-4 0,6-16 0,-7 2 0,4-1 0,-2-2 0,2 0 0,0 2 0,-1 1 0,13-7 0,-11 13 0,-14-4 0,-4 6 0,-10 0 0</inkml:trace>
  <inkml:trace contextRef="#ctx0" brushRef="#br0" timeOffset="155797">24996 14318 24575,'0'-17'0,"-6"-3"0,-12 5 0,-2 3 0,-5 13 0,5 8 0,13 11 0,-2 5 0,9 7 0,5-1 0,5-10 0,14-12 0,-6-9 0,10 0 0,-12 0 0,13 0 0,0 9 0,3 3 0,-10 9 0,3-4 0,-3-6 0,12-20 0,-16 6 0,-1-11 0</inkml:trace>
  <inkml:trace contextRef="#ctx0" brushRef="#br0" timeOffset="156297">25414 14218 24575,'-6'-16'0,"-3"9"0,3-7 0,-10 13 0,3 5 0,2 3 0,5 9 0,2 3 0,2-1 0,4 8 0,4-15 0,10-2 0,-4-9 0,7-17 0,-7 8 0,3-35 0,-2 0 0,-2-5 0,-5 3 0,-1-3-556,1 5 0,0-3 1,-1 3 555,-4 0 0,-2 5 0,1-17 0,0 24 0,0 43 0,0 22 0,-1 0 0,2 5 0,4 6 0,2 3 0,-1-3 0,1 2 0,1-1 0,6 12 0,3 0 0,-5-13 0,1 1 0,-2-5 0,8 19 0,0-21 0,-17-33 0,2-5 0</inkml:trace>
  <inkml:trace contextRef="#ctx0" brushRef="#br0" timeOffset="157296">26107 14104 24575,'28'0'0,"0"-6"0,18 5 0,9-14 0,-16 13 0,1-7 0,-29 9 0,-5 0 0,-2 0 0</inkml:trace>
  <inkml:trace contextRef="#ctx0" brushRef="#br0" timeOffset="157478">26181 14224 24575,'26'0'0,"2"0"0,5-6 0,1-1 0,1-6 0,-15 6 0,-16 2 0</inkml:trace>
  <inkml:trace contextRef="#ctx0" brushRef="#br0" timeOffset="158462">27022 14049 8191,'3'0'0,"4"0"5063,13 0-5063,8 0 2818,20-9-2818,11-1 1719,-3-1-1719,-9 3 1696,-25 8 0,-12 0 0,-5 0 0</inkml:trace>
  <inkml:trace contextRef="#ctx0" brushRef="#br0" timeOffset="158895">27450 13881 8191,'5'-6'0,"6"-4"5063,10 9-5063,10 8 2818,-8 1-2818,-3 15 1719,-3-4-1719,-14 36 3392,-5-20 0,-3 2-3392,-2 2 0,-4-1 0,-5-6 0,-1-5 0,-4 1 0,6-22 0,26-1 0,18 16 0,13-3 0,7 12 0,-18-16 0,-10-8 0,-10-6 0,-7 0 0</inkml:trace>
  <inkml:trace contextRef="#ctx0" brushRef="#br0" timeOffset="159046">27731 14226 8191,'0'-11'0,"0"5"0,0 2 0</inkml:trace>
  <inkml:trace contextRef="#ctx0" brushRef="#br0" timeOffset="159297">27944 13991 24575,'6'39'0,"19"14"0,-13-20 0,0 0 0,15 25 0,-14-20 0,-18-14 0,4-16 0,-4 1 0</inkml:trace>
  <inkml:trace contextRef="#ctx0" brushRef="#br0" timeOffset="159496">28087 13983 24575,'17'-11'0,"3"-18"0,17 15 0,4-21 0,4 11 0,-9 8 0,-11-2 0,-16 17 0,-9-4 0</inkml:trace>
  <inkml:trace contextRef="#ctx0" brushRef="#br0" timeOffset="166396">10100 16717 8191,'0'-11'0,"0"19"5063,0 15-5063,0 22 0,0 19 952,0-3 0,0 9-952,0-16 0,0 3 0,0 2-181,0-5 1,0 3 0,0 0-1,0-2 181,0 7 0,0-3 0,0-2 0,0-7 0,0-2 0,0-6 2561,0-3 1,0-4-2562,0 30 0,0-29 0,0-4 948,0-30-948,0-25 0,0-38 0,0 7 0,0-4 943,0 4 1,0-1-944,0-12 0,0 1 0,0 16 0,0-1 0,0-2 0,0-4 0,0 0-464,0 6 1,0 0-1,0-3 464,0 3 0,0-3 0,0 1 0,0 4 0,0-17 0,0 5 0,0 1 0,0 7 0,0 5 0,0 9 0,0 15 0,0 18 0,0 19 2015,0 21-2015,0 3 0,0 7 0,6 14 0,0 5 50,-5-10 1,0 3 0,0 2-51,1-8 0,2 1 0,-1 0 0,-1-2 0,-1 4 0,-1-3 0,-1 1 0,1 10 0,0 2 0,0-6 0,0-1 0,0-3 0,0 8 0,0-2 0,0-18 0,0-6 0,0 9 0,-5-16 0,4-64 0,-2 2 0,1-7 0,5-9 0,2-7 0,0-3-664,-1 5 1,-1-2 0,1-1 0,1-1 663,1-4 0,2-1 0,-1 1 0,0 2 0,-2-8 0,0 3 0,1 2 0,2 9 0,1 1 0,-3 7 0,-5 8 0,1 4 605,6 1 0,1 3-605,-8-10 0,5 38 0,-22 66 0,14-6 0,0 10 0,-7-8 0,-2 4 0,2-2-731,7-11 1,2-2 0,-1 0 730,-3 0 0,-1 0 0,2-4 0,2-2 0,2-2 1247,0 9 0,-2 0-1247,-3-8 0,-1-1 0,5 3 0,-2-3 0,-15 16 0,15-26 0,-13-2 0,14-16 0,-5-3 0</inkml:trace>
  <inkml:trace contextRef="#ctx0" brushRef="#br0" timeOffset="166979">9199 18513 24575,'16'0'0,"4"0"0,21-16 0,-7 4 0,14-7 0,-16-2 0,-9 9 0,2-8 0,-12 9 0,-3 7 0</inkml:trace>
  <inkml:trace contextRef="#ctx0" brushRef="#br0" timeOffset="167262">9608 18283 24575,'17'-6'0,"-2"1"0,-4 10 0,-5 5 0,-1 11 0,-5 35 0,-5-22 0,4 28 0,-4-43 0,10 4 0,5-17 0,6-1 0,6-10 0,-11 4 0,-1-4 0</inkml:trace>
  <inkml:trace contextRef="#ctx0" brushRef="#br0" timeOffset="167430">9820 18366 24575,'0'6'0,"0"-1"0</inkml:trace>
  <inkml:trace contextRef="#ctx0" brushRef="#br0" timeOffset="167729">9844 18324 24575,'0'-11'0,"5"5"0,5 1 0,6 11 0,9 9 0,-8 3 0,-3 2 0,-10 0 0,-4-4 0,0 10 0,-4-9 0,2 3 0,-2-14 0,4-1 0</inkml:trace>
  <inkml:trace contextRef="#ctx0" brushRef="#br0" timeOffset="167912">10115 18114 8191,'49'-44'0,"-17"19"0,1 0 2504,-3 4 0,-2 1-2504,20-16 706,-29 28 0,-18 4 0,4 4 1</inkml:trace>
  <inkml:trace contextRef="#ctx0" brushRef="#br0" timeOffset="173495">29355 13738 24575,'-41'27'0,"4"-2"0,2 2 0,-3 1 0,4-5 0,1 0 0,-1 1 0,0-1 0,1-1 0,3-4 0,1-3 0,0 7 0,18-20 0,-6 12 0,10-8 0,-7 0 0,13 8 0,9 1 0,0 2 0,15 3 0,1-5 0,14 3 0,3-2 0,7 1 0,12 2 0,3 0-994,-4 1 0,0-1 994,4-6 0,-4 0-364,-15 0 1,-5-1 363,13-2 0,-3 7 0,-34-7 0,-14-17 0,-2-8 0,-5 2 0,1-4 0</inkml:trace>
  <inkml:trace contextRef="#ctx0" brushRef="#br0" timeOffset="174034">29859 14106 24575,'39'0'0,"-8"0"0,-1 0 0,-2 0 0,4 0 0,-1 0 0,-6 0 0,-14-5 0,-6 4 0,-5-4 0</inkml:trace>
  <inkml:trace contextRef="#ctx0" brushRef="#br0" timeOffset="174529">30193 13931 24575,'10'-6'0,"1"-4"0,0 9 0,13-4 0,19 5 0,13 26 0,-10-15 0,-10 35 0,-38-3 0,-6-8 0,-5 2 0,-7 2 0,-2-1 0,0-3 0,-1-4 0,-13 5 0,16-14 0,9-20 0,4 12 0,11-13 0,7 4 0,10-5 0,32 8 0,-20-7 0,3 0 0,12 4 0,1-1 0,-1-4 0,-2 0 0,-12 0 0,-1 0 0,22 0 0,-24 0 0,-7 5 0,-9-4 0,-19 4 0,7-5 0,-12 0 0</inkml:trace>
  <inkml:trace contextRef="#ctx0" brushRef="#br0" timeOffset="189310">27027 14946 24575,'8'0'0,"0"0"0,17 0 0,-8 0 0,-2 0 0,-4 0 0,5 0 0,9 0 0,23 0 0,-14 0 0,1 0 0,26 0 0,-22 0 0,2 0 0,-4 0 0,1 0 0,6 1 0,0-2 0,8-3 0,-1 0 0,-12 3 0,-1 0 0,3-4 0,0 1 0,-7 4 0,-1 0 0,27-8 0,-5 6 0,0-7 0,-13 9 0,14 0 0,-10 0 0,11-8 0,-24 6 0,1 1 0,4-3 0,1 0 0,3-1 0,0 1 0,19 2 0,2-6 0,-16 8 0,10-9 0,-24 8 0,1 0 0,5-8 0,-2 1 0,23 6 0,-5-7 0,-17 9 0,18 0 0,-24 1 0,3-2 0,11-4 0,2 0 0,4 4 0,0 0 0,-8-4 0,-1 0 0,-1 4 0,-3 2 0,9-1 0,15 0 0,-30 0 0,1 0 0,6 0 0,-1 0 0,-5 0 0,-1 0 0,30 0 0,-15-10 0,-8 8 0,1 1 0,-6-4 0,1 0 0,11 5 0,-1 0 0,13 0 0,-12 0 0,-18 0 0,0-6 0,3 5 0,5-5 0,-6 6 0,-10 0 0,-5 0 0,3 0 0,-1 0 0,3 0 0,-1 0 0,-8 0 0,-2 0 0,-5 0 0</inkml:trace>
  <inkml:trace contextRef="#ctx0" brushRef="#br0" timeOffset="195827">30982 14058 24575,'15'-7'0,"2"6"0,13-11 0,-2 10 0,3-4 0,3 0 0,-2-2 0,12-12 0,-2-2 0,-11 1 0,-8 7 0,-17 4 0,-1 9 0,-5-4 0</inkml:trace>
  <inkml:trace contextRef="#ctx0" brushRef="#br0" timeOffset="196063">31298 13870 8191,'9'-6'0,"3"1"5063,9 5-5063,0 6 2818,-1 2-2818,1 9 1719,-10 5-1719,-1 1 6784,-10 2-6784,0-5 0,-18 9 0,4-10 0,-10 4 0,13-17 0,6-1 0</inkml:trace>
  <inkml:trace contextRef="#ctx0" brushRef="#br0" timeOffset="197193">31889 13599 24575,'9'48'0,"-7"-8"0,6-1 0,2 2 0,-4-1 0,1-1 0,3 6 0,0-1 0,2 17 0,-3-25 0,-15-38 0,-4-17 0,2-30 0,-3-1 0,2-8 0,6-7 0,3-2 0,0 18 0,1-1 0,2 2 0,4-15 0,5 5 0,0 22 0,3 7 0,7 1 0,-7 17 0,-4 10 0,10 25 0,-7 10 0,3 18 0,-11 3 0,-15-14 0,7-3 0,-16-13 0,7-3 0,-7-4 0,8 4 0,-1-5 0,9 12 0,-2-11 0,4 7 0,9-4 0,2-2 0,10-1 0,0-6 0,0-7 0,7-5 0,22-15 0,-19 3 0,1-3 0,5-7 0,-2-3 0,-7 2 0,-4-1 0,3-14 0,-10 1 0,-15 10 0,-2 0 0,-24 12 0,4 9 0,-16 18 0,28-4 0,-5 11 0,13 5 0,10-10 0,1 10 0,6-18 0,-2-1 0,0-5 0,6-22 0,-3-1 0,-3-22 0,-9 17 0,-6 13 0,8 38 0,4 16 0,1 7 0,0-5 0,0 3-852,6 18 1,-1 0 851,-11-19 0,0-2-218,5 2 0,-2-3 218,-8 6 0,3-2 0,-23-37 0,4 2 0,-28-29 1663,8-22-1663,9 7 0,1-1 0,-4-11 0,10 5 0</inkml:trace>
  <inkml:trace contextRef="#ctx0" brushRef="#br0" timeOffset="197347">32452 13590 24575,'-6'-5'0,"1"4"0,5-4 0</inkml:trace>
  <inkml:trace contextRef="#ctx0" brushRef="#br0" timeOffset="197895">32677 13561 24575,'-5'-16'0,"-1"5"0,-9 7 0,3 13 0,1 20 0,6 13 0,10 0 0,3-5 0,20-26 0,-12-1 0,16-20 0,-10-19 0,0-4 0,-8-1 0,-3-4 0,0-24 0,-8-2 0,-4 21 0,-4 23 0,1 14 0,2 6 0,-3 28 0,20 25 0,-11 8 0,11-26 0,0-2 0,-7 2 0,18-9 0,-9-16 0,4-8 0,0-25 0,-10 12 0,-2-16 0</inkml:trace>
  <inkml:trace contextRef="#ctx0" brushRef="#br0" timeOffset="198011">32940 13450 24575,'15'0'0,"18"0"0,32-10 0,-1 7 0,-8-7 0,-31 10 0</inkml:trace>
  <inkml:trace contextRef="#ctx0" brushRef="#br1" timeOffset="204645">28568 12441 24575,'10'0'0,"14"0"0,20-8 0,19-9 0,-10-2 0,-5 3 0,-28 10 0,6 0 0,-9 4 0,3-4 0,-14 6 0,-1 0 0</inkml:trace>
  <inkml:trace contextRef="#ctx0" brushRef="#br1" timeOffset="205861">29016 14770 24575,'10'0'0,"6"0"0,5-7 0,26-3 0,-8 2 0,16-9 0,-24 15 0,-2-11 0,-9 11 0,-13 2 0,1 2 0,-13 2 0</inkml:trace>
  <inkml:trace contextRef="#ctx0" brushRef="#br1" timeOffset="206113">29164 14857 24575,'18'6'0,"12"-7"0,32-16 0,-14-6 0,6 1 0,-33 8 0,-1 9 0,-14 5 0,-1 0 0</inkml:trace>
  <inkml:trace contextRef="#ctx0" brushRef="#br1" timeOffset="-192801.73">10800 18275 24575,'-5'-6'0,"-6"1"0,-5 5 0,-1 0 0,-3 0 0,4 6 0,-22 2 0,14 0 0,-14 4 0,-10 4 0,4-6 0,13 7 0,-1 1 0,-15-5 0,-3 24 0,8-13 0,-3 5 0,14-5 0,5 0 0,15-7 0,-3 0 0,12-6 0,-9 13 0,10 4 0,-5 12 0,6-8 0,0 7 0,8 9 0,3 12 0,6 1 0,5-10 0,-12-20 0,22-1 0,-22-13 0,16 4 0,-15-9 0</inkml:trace>
  <inkml:trace contextRef="#ctx0" brushRef="#br1" timeOffset="-192801.73">11790 19049 24575,'21'-17'0,"-11"-5"0,23-8 0,-30-1 0,16-5 0,-18-5 0,-1 9 0,-1 3 0,-18 4 0,16 4 0,-30-14 0,11-13 0,3 21 0,-1-1 0,-12-26 0,10 19 0,4 11 0,7 12 0,-2-8 0,-14-1 0,-1-5 0,-20-3 0,15 13 0,-4-9 0,16 21 0,-3-14 0,3 16 0,-9-10 0,-17 2 0,11 1 0,-10 1 0,26 8 0,-18 0 0,-4-6 0,1 6 0,-2-2 0,-13-12 0,10 12 0,3 1 0,8-7 0,-10 8 0,24 0 0,-16 0 0,4 0 0,2 0 0,14 0 0</inkml:trace>
  <inkml:trace contextRef="#ctx0" brushRef="#br1" timeOffset="-175053.73">27075 13466 24575,'-21'0'0,"4"4"0,-11 13 0,9 1 0,-22 19 0,14-4 0,5-2 0,3 4 0,2 26-606,-2-20 1,3 1 605,13-7 0,2 4 0,-4 6 0,-2 5 0,2 1 0,4-2 0,2 0 0,-1 1 0,0 4 0,0 0 0,0-2 0,-1 18 0,2-9 0,14 0 0,-5-21 0,2-1 0,8-8 0,1-2 0,0 3 0,0-2 0,23 8 0,-12-24 0,-12-8 0,-10-6 0</inkml:trace>
  <inkml:trace contextRef="#ctx0" brushRef="#br1" timeOffset="-174037.73">30550 13579 24575,'42'39'0,"-6"0"0,1-1 0,3 4 0,-6 2 0,-3 5-1584,-10-8 1,0 2-1,-3 1 1584,1 14 0,-1 0 0,-3-13 0,0 0 0,-5-2 698,-7 0 0,-1-1-698,12 11 0,0 1 0,-11-7 0,-3 1 0,-2 0 0,-4 0 391,0-8 1,-7-2-392,-13 3 0,-8-4 0,-8-4 0,1-4 0,13-5 0,2-1 0,-32 8 0</inkml:trace>
  <inkml:trace contextRef="#ctx0" brushRef="#br1" timeOffset="-172654.73">25737 14747 8191,'3'0'0,"0"-5"5063,36-11-5063,15-7 0,-22 13 0,1 1 1409,2-7 0,-3 2-1409,7 10 1719,-3-16-1719,-18 19 6784,6-4-6784,-12 1 0,-2 2 0,-5-2 0</inkml:trace>
  <inkml:trace contextRef="#ctx0" brushRef="#br1" timeOffset="-172369.73">26306 14482 24575,'-6'5'0,"1"14"0,14 17 0,-7 13 0,21 9-783,-19 5 783,26-10 0,-26 2 193,17-13-193,-14-2 0,1-3 0,-2-11 0,-6-11 0,0-10 0</inkml:trace>
  <inkml:trace contextRef="#ctx0" brushRef="#br1" timeOffset="-166819.74">27313 16316 24575,'-6'-4'0,"1"-2"0,5-5 0,5 0 0,5-1 0,6 5 0,5 1 0,-5 6 0,3 17 0,2 16 0,-8 26 0,1 4 0,-12-25 0,-4-1 0,2 14 0,-12 0 0,0-14 0,-22 2 0,2 6 0,-10-6 0,9-14 0,0 0 0,16-22 0,-7 10 0,12-13 0,1-9 0,7 1 0,17-2 0,5 5 0,28 20 0,6 2 0,-6 7 0,-8-10 0,-23-8 0,-4-6 0,-5 0 0,-1 0 0</inkml:trace>
  <inkml:trace contextRef="#ctx0" brushRef="#br1" timeOffset="-166584.74">27537 16653 24575,'0'0'0</inkml:trace>
  <inkml:trace contextRef="#ctx0" brushRef="#br1" timeOffset="-166201.74">27774 16464 8191,'5'4'0,"2"2"5063,12 24-5063,2 2 2818,0 5-2818,-2-6 1719,-12-10-1719,-2-5 6784,-16-1-6784,-3 1 0,-4-5 0,5-1 0,9-10 0</inkml:trace>
  <inkml:trace contextRef="#ctx0" brushRef="#br1" timeOffset="-165968.74">27891 16379 24575,'15'-16'0,"14"-7"0,-1 2 0,15-1 0,-16 8 0,3 3 0,-8 10 0,-5-4 0,-7 5 0,-5 0 0</inkml:trace>
  <inkml:trace contextRef="#ctx0" brushRef="#br1" timeOffset="-164619.74">30560 16398 8191,'0'-11'0,"5"5"5063,-4-3-5063,13 7 2818,-12-7-2818,16 8 1719,-6-4-1719,21 5 6784,-14 4-6784,27 15 0,-35 7 0,20 13 0,-29-1 0,7 10 0,-22-3 0,-5 7 0,-11-13 0,-15 10 0,16-24 0,-9 8 0,16-25 0,0 2 0,5-8 0,5-2 0,6-11 0,10-1 0,10 2 0,30 25 0,3 5-371,-17-2 1,1 2 370,23 14 0,-24-13 0,1 0 0,20 6 0,-6 3 0,-22-23 0,-18-7 0,-1-1 0,-5-4 0</inkml:trace>
  <inkml:trace contextRef="#ctx0" brushRef="#br1" timeOffset="-162402.74">28958 16203 8191,'-11'0'0,"5"4"5063,10-2-5063,12 7 2818,14 1-2818,5-3 1719,3 10-1719,-1-10 0,5-1 0,12 5 0,5 1 1489,-12-4 0,2 1 0,-2-2-1489,16 1 0,-3-1 0,-13-2 0,-5 0 0,-4 2 0,-14-6 0,-9 5 0,-9-1 0,-6-4 0,-11 9 2317,-7 5-2317,-7 4 0,-3 10 0,-9 0 0,0 2 0,-5 1 0,-4 6 0,14-7 0,-1 2 0,-3 2-1105,-10 7 1,-4 1 0,4-1 1104,10-6 0,3 0 0,0-2 0,-11 7 0,6-7 0,10-6 0,8-5 0,14-11 0,0-1 0,6-7 0</inkml:trace>
  <inkml:trace contextRef="#ctx0" brushRef="#br1" timeOffset="-155236.74">26417 11051 8191,'0'-11'0,"5"0"5063,-4-4-5063,9 8 2818,-9-7-2818,14 62 0,-7-2 0,-1 5 0,-2 12 0,2 3-68,4-13 0,1 2 0,-3-3 68,-7 8 0,0 0 0,9-9 0,3 3 0,-2-1 1715,-5-5 1,-3-1 0,1 2-1716,2 9 0,0 2 0,0-4 0,-1 3 0,-1-4 0,-5-4 0,0-5 0,0 2 0,-9 7 0,1-13 0,-2-7 0,4-6 2765,6-18-2765,4 0 795,2-7-795,10-4 0,40 0 0,-8 0 0,7 0-1218,-2 1 0,5-1 1,-1-1 1217,-5-2 0,-1-2 0,0 1 0,2 3 0,1 1 0,-3-2-446,8-4 0,0 0 446,-4 5 0,5 1 0,1 1 0,3-1 0,2 0 0,2 0-342,-10 0 1,3 0-1,-1 0 1,0 0 341,-4 0 0,1 0 0,-3 0 0,-2 0-510,1 0 0,-4 0 0,-1 0 510,16 0 0,-5 0 0,-18 0 0,-1 0 1181,13 0 0,3 0-1181,7 0 0,4 0 0,-17 0 0,1 0 0,-3 0-109,11 1 0,-3-2 109,-6-4 0,-4 0 0,10 3 711,-20-3 1,1 0-712,-2 0 0,-1 1 974,5 3 0,-1 0-974,21-14 0,-20 14 566,-9-5-566,-10 6 1360,10-7-1360,2 6 0,9-5 0,-1 6 0,-1-9 0,-9 7 0,-1-6 0,-9 8 0,6 0 0,-4 0 0,11 0 0,-15-5 0,5 4 0,-12-4 0,5 0 0,0-1 0,1-5 0,-1 5 0,-4-8 0,7-1 0,3-10 0,3-1 0,-5-3 0,4-6 0,-4 3 0,-4-2 0,10 6 0,-15-19 0,4-8 0,-9 10 0,-3-2 0,-3 11 0,0 0-431,0-8 0,0 0 431,0-22 0,-5 11 0,-2-5 0,1-5 0,-2-2 0,1 15 0,-2-2 0,0 0 0,-1-4 0,-1 0 0,2 3-849,2-5 1,-1 3 848,-11 1 0,0 3 0,11 16 0,-1 2 0,-9 2 0,-1 1 0,5-18 0,-4 9 0,17 24 788,-9 6-788,9 2 1771,-22 8-1771,-23-4 0,0 4 0,-3 2 0,5 4 0,-3 1 0,-1-1 0,-6-1 0,1 1-695,1 0 0,1 0 0,-4-1 695,1-1 0,-3 0 0,-1 0 0,-3-1-1171,4 1 1,-3 0-1,-1 0 1,1 0-1,1-1 1171,-4-1 0,1-1 0,0 0 0,-1 2 0,7 3 0,-1 1 0,0 0 0,1 0 0,2-2-438,0-2 0,4-2 0,-1 0 0,-3 2 438,-3 2 0,-2 2 0,-2 0 0,0 0 0,1-1 0,3-1 0,0 0 0,1-1 0,-2 0 0,0 0 0,3 0 0,-1-1 0,-2 1 0,1-1 0,2 1 0,1 1 0,-16 2 0,2 1 0,2 0 0,5-2 0,0-4 0,5-1 0,4 2 0,-9 9 0,9-1 0,14-8 0,14 6 1223,9-3-1223,9 1 0,1 0 0,5-1 0</inkml:trace>
  <inkml:trace contextRef="#ctx0" brushRef="#br1" timeOffset="-153070.74">26932 16066 24575,'-14'36'0,"0"0"0,2 5 0,1 4 0,0-2 0,1 3 0,2 0-3417,1 13 0,1 1 3417,-2-13 0,-1 1 0,2-1 0,5 11 0,1 2-65,-6-2 1,-3 5 0,2 0 64,2 0 0,2 0 0,-2 3 0,0-6 0,-1 3 0,0 0 0,-1-4 0,-1 1 0,-1-4 0,2-2 0,2-4 0,2-2 0,-1-5 0,-1-5 0,0-3 745,1 2 0,2-1-745,2-2 0,0 0 0,-14 26 0,13-17 3363,-4-18-3363,6-15 2174,0 1-2174,5-5 0,10-1 0,2-5 0,24 0 0,7 0 0,6 5 0,7 2 0,-14-6 0,3-1 0,3 1-1131,0 2 1,2 0 0,2 1 0,-3-2 1130,11-1 0,-2-2 0,0 1 0,0 0 0,-1 0 0,-1 0-478,-11 0 1,0 0 0,1 0 477,-2 0 0,1 0 0,2 0 0,1 0 0,6 0 0,0-1 0,3 1 0,0 1-428,-5 1 1,1 0-1,1 1 1,1 0-1,-1 0 428,3 0 0,1-1 0,-1 1 0,-1 1 0,-2 0 0,0 3 0,-3 1 0,-1-1 0,3 0 0,-4-3 0,3 0 0,0-1 0,-2-1 0,-3 1-302,9 2 0,-4 0 0,1-2 302,-7-2 0,2 0 0,0-2 0,-3 0 0,7-2 0,-2-1 0,-4 0 0,4 4 0,-3-3 0,-1-7 0,-6 0 3253,4 7-3253,14-15 0,-21 15 0,13-14 1453,1 7-1453,3-1 0,0-6 1396,-22 15 1,-1 2-1397,7-9 1498,14 9-1498,-25-5 0,-6 4 0,-11-4 0,-4 1 0,5 2 0,0-7 0,6 3 0,12-13 0,-13 2 0,7 2 0,-15-4 0,3 6 0,7-28 0,-10 5 0,-2-4 0,-2-1 0,-1-2-901,-2-15 1,-1 0 900,1 11 0,0 0 0,-2 0 0,1-3 0,1-1 0,3-4 0,3-1 0,0-2 0,-3 5 0,-1-2 0,1-2 0,0 1 0,0-2 0,0 0 0,0 0 0,-1 3-924,0-7 0,-1 3 0,-1 1 924,-2 6 0,0 1 0,0 4 0,2 0 0,-1 2-52,-4-8 1,1 0 51,7 8 0,1 1 0,-8-1 0,-2 3 0,9-21 0,-9 23 0,0 10 1523,-13-12-1523,-1 14 3020,-20-10-3020,0 15 0,-1-4 0,-4 18 0,-11-20 0,-5 19 0,-12 3-832,21 2 1,-4 0 0,-2 0 0,-3 1 831,-2 0 0,-3 1 0,-2 1 0,-1 0 0,2 0-996,4 1 0,0 1 0,0 0 0,1 1 0,-1-1 996,-1 0 0,-1 0 0,0 0 0,1 0 0,2 0 0,-1 0 0,2-1 0,0 1 0,-3 1-439,-3 1 1,-3 0-1,-1 1 1,-2 0-1,0 1 439,8-1 0,0 1 0,-1 0 0,-1 0 0,-1 0 0,-1 1 0,1 0 0,-3 1 0,0-1 0,-1 1 0,-1 0 0,2 0 0,0 0-466,4 0 0,-1 0 0,1 0 0,0 0 0,1-1 0,2 1 0,1-1 466,-10 0 0,3 1 0,1-2 0,2 1 0,2-1 0,-4 0 0,2-1 0,2 0 0,6 1 385,5 0 0,4 0 1,0 0-386,-2-3 0,0-1 0,4 2 0,-4 4 0,5 0 3202,-26-6-3202,51 0 0,22 0 0,-1 0 0</inkml:trace>
  <inkml:trace contextRef="#ctx0" brushRef="#br1" timeOffset="-147538.74">1314 11455 24575,'3'0'0,"12"0"0,24 0 0,16 0 0,-19 0 0,2 0 0,23 0 0,3 0 0,-5-6 0,0 1-651,4 4 1,-4-1 650,-22-3 0,-5-1 79,0 1 0,-26 4 1,-1-4-1</inkml:trace>
  <inkml:trace contextRef="#ctx0" brushRef="#br1" timeOffset="-146880.74">2143 11205 15004,'7'0'0,"50"0"0,2 0 0,7 0 0,-2-1 0,3 2 0,-6 1 0,3 3 0,-6-1 0,-9 0 0,-5 1 0,2 1 0,-7 1 4038,-12 4-4038,-22-1 1654,-14 14-1654,-13 10 0,-10 0 0,-6 4 0,-3 3 0,-1 0-239,-3 1 0,1-1 239,6-5 0,2-3 2750,-10 9-2750,15-17 0,3-1 0,27-13 0,7-5 0,18-1 1607,14-5-1607,0 0 0,5 0 0,5 0 0,1 0 0,1 0 0,-2 0 0,-12 0 0,-3 0 0,-1 0 0,-26 5 0,-6 1 0,-2 0 0,-3-2 0</inkml:trace>
  <inkml:trace contextRef="#ctx0" brushRef="#br1" timeOffset="-145937.74">3243 11612 24575,'-17'-6'0,"-3"1"0,-4 18 0,11-5 0,-17 20 0,27-11 0,-19 32 0,20-6 0,-6 7 0,14-12 0,9-16 0,12-10 0,8 7 0,11-17 0,-10 3 0,1-1 0,26-13 0,0-2 0,-36-18 0,-30 15 0,-5-4 0,-7 22 0,9 2 0,10 6 0,3-5 0,22 5 0,-6-6 0,3 6 0,-2-6 0,-16 4 0,5-9 0,-7 4 0,5-5 0,4 0 0,3-9 0,0-3 0,3-16 0,-2-18 0,-7 3 0,-2-5 0,-2-5 0,-2-1 0,1 0 0,-3 6 0,-9 10 0,-6 80 0,6 7 0,2 7 0,-2-2 0,0 0 0,4-11 0,2-3 0,4 5 0,1-33 0,0-3 0,-1-9 0</inkml:trace>
  <inkml:trace contextRef="#ctx0" brushRef="#br1" timeOffset="-144902.74">4832 11021 24575,'-34'27'0,"0"1"0,-9 4 0,-3 1 0,11-6 0,-1 1 0,-1-1-1393,-13 6 1,0-2 1392,4 0 0,4-4 0,-4-9 883,21 0-883,9-11 458,9 8-458,22 11 0,16-2 0,8-2 0,6 1 0,-1-3 0,2-1 0,13 3 0,-3-3 0,-19-6 0,-4-3 0,19 5 1444,-42-10-1444,4-4 0,-12 4 0,7-5 0</inkml:trace>
  <inkml:trace contextRef="#ctx0" brushRef="#br1" timeOffset="-144220.74">5152 11327 24575,'17'0'0,"3"0"0,4 0 0,31 0 0,-18 0 0,3 0 0,5 0 0,-2 0 0,-7 0 0,-4 0 0,9 0 0,-26 0 0,-9 0 0,-1 0 0</inkml:trace>
  <inkml:trace contextRef="#ctx0" brushRef="#br1" timeOffset="-143702.74">5628 11093 24575,'5'-6'0,"10"-3"0,27 7 0,-3-2 0,16-5 0,-16 7 0,0-7 0,-13 9 0,-1 5 0,-20 13 0,-20 11 0,-5 18 0,-8-9 0,-4 2 0,10 0 0,1 0 0,-4 5 0,3-1 0,2 13 0,14-24 0,6-18 0,0-4 0,9 1 0,3-5 0,25 5 0,-4-11 0,15 5 0,-10-6 0,-17 0 0,-4 0 0</inkml:trace>
  <inkml:trace contextRef="#ctx0" brushRef="#br1" timeOffset="-143387.74">6175 11451 8191,'0'-16'0,"-5"6"5063,-1 0-5063,-14 9 2818,12 13-2818,-19 14 1719,11 18-1719,0 2 6784,3-10-6784,18-6 0,9-5 0,16-12 0,-12-1 0,4-12 0</inkml:trace>
  <inkml:trace contextRef="#ctx0" brushRef="#br1" timeOffset="-143037.74">6253 11550 11032,'16'0'0,"-9"9"4982,11 9-4982,5 24 2357,-2-1-2357,2 7 1348,-27-20-1348,-7-12 4856,-5-10-4856,5-16 0,25-14 0,0 2 0,16-7 0,-9 21 0,4 2 0,-3 6 0,-1 14 0,-10-6 0,-6 16 0,-5-7 0,-9 0 0,6-6 0,-6-5 0</inkml:trace>
  <inkml:trace contextRef="#ctx0" brushRef="#br1" timeOffset="-142836.74">6620 11327 8191,'-15'-6'0,"3"1"0,1 5 0,7 0 0</inkml:trace>
  <inkml:trace contextRef="#ctx0" brushRef="#br1" timeOffset="-142603.74">6662 11280 24575,'0'52'0,"-1"-17"0,2 2 0,3-2 0,1 1-514,-3 5 0,-1-1 514,9 16 0,-19 9 0,7-23 337,-12 4-337,7-35 0,0-2 0,2-9 0</inkml:trace>
  <inkml:trace contextRef="#ctx0" brushRef="#br1" timeOffset="-142453.74">6701 11693 8191,'20'-7'0,"1"1"5063,-5 10-5063,-1 2 0,-9 0 0,-1-1 0</inkml:trace>
  <inkml:trace contextRef="#ctx0" brushRef="#br1" timeOffset="-141787.74">7085 11409 8191,'-11'0'0,"5"19"5063,1-5-5063,14 17 2818,6-6-2818,2-11 1719,-3 4-1719,-9-12 6784,-10 13-6784,4-6 0,-4 12 0,5-8 0,5 0 0,1-7 0,5 0 0,4-9 0,-3 4 0,3-5 0,-9 5 0,3-4 0,-3 4 0,9-5 0,-3 0 0,3 0 0,9 0 0,7-13 0,17-16 0,-5-16-508,-22 14 0,-3-3 508,-9 2 0,-1-1 0,4-10 0,-3 3 0,-11-8 0,-4 4 0,-12 65 0,-3 3 0,1 7 0,6 11 0,2 3 0,-7 8 0,0-2 63,8-10 1,1-4-1,-2 9 1,4-29 0</inkml:trace>
  <inkml:trace contextRef="#ctx0" brushRef="#br1" timeOffset="-139637.74">3622 13479 24575,'0'-10'0,"4"4"0,-2-4 0,2 0 0,-4-7 0,-4-8 0,-4 3 0,-3 6 0,-6 7 0,-8 9 0,-14 20 0,2-3 0,-3 19 0,16-3 0,7-1 0,4 3 0,6 0 0,1 1 0,-2 8 0,1-2 0,14 21 0,11-25 0,-3-22 0,8-8 0,-7-3 0,13-17 0,-3 0 0,-2-13 0,2-12 0,-22 14 0,15-4 0,-11 26 0,7 3 0,3 13 0,19-9 0,14-1 0,8-5 0,-2 0 0,-11-9 0,-6 7 0,-9-6 0,3 14 0,-16-5 0,2 5 0,-9-6 0,9 0 0,-3 0 0,10-9 0,-10-7 0,8-9 0,-17-19 0,0 20 0,-19-8 0,-1 26 0,-3 6 0,4 6 0,-10 26 0,4 5 0,0 1 0,9-6 0,8-22 0,5-4 0,1-1 0,4-5 0,5-17 0,6-13 0,-4-7 0,-1-7 0,4-16 0,-3-3-876,-3 4 1,-2 0 875,-2 1 0,-3 7 0,-7 1 0,0 37 0,-17 67 0,5-6 0,2 4 0,-2 7 0,2 1-657,0 4 0,2-4 657,8-21 0,0-4 334,0 30 0,0-33 1,0-6-1</inkml:trace>
  <inkml:trace contextRef="#ctx0" brushRef="#br1" timeOffset="-138671.74">1254 14964 8191,'-16'6'0,"-6"25"2010,7 2 0,1 5-2010,4 2 0,1 4 1385,-5 18 0,1 1-1385,6-10 0,1-1 0,0-2 0,-1-4 0,-8 15 1863,14-24-1863,-9-30 0,9 2 0,-4-9 0</inkml:trace>
  <inkml:trace contextRef="#ctx0" brushRef="#br1" timeOffset="-138487.74">976 15425 24575,'6'-5'0,"17"4"0,0-10 0,9 9 0,-12-4 0,-11 6 0</inkml:trace>
  <inkml:trace contextRef="#ctx0" brushRef="#br1" timeOffset="-137971.74">1466 15119 24575,'11'-5'0,"13"-2"0,20 0 0,15-10 0,-7 15 0,4 2 0,-3-6 0,0 1 0,2 4 0,-4 2 0,-14-1 0,-5 0 0,0 0 0,-26 9 0,-10-1 0,-19 23 0,-13 4 0,-7 6 0,13-5 0,0 3 0,0 0-624,-2-2 1,-1-1 0,3 1 623,-6 15 0,6-4 0,5-1 0,14-17 0,-2-6 0,12-9 0,1-4 0,15-5 0,2-2 1870,16-4-1870,-2 0 0,24 0 0,-4 0 0,-5-4 0,-19 2 0,-22-2 0</inkml:trace>
  <inkml:trace contextRef="#ctx0" brushRef="#br1" timeOffset="-136567.74">2250 15523 8191,'-11'-6'0,"-13"1"5063,5 5-5063,-11 16 2818,12 1-2818,8 36 0,3-14 0,7 16 1719,9-16-1719,13 14 6784,2-14-6784,25 2 0,-15-26 0,4-9 0,4-5 0,-3-5 0,2-2 0,11-3 0,0-3 0,-11-4 0,-3-5 0,-9-3 0,-6-2 0,-2-7 0,-24-1 0,-9 28 0,-10 4 0,6 8 0,5 5 0,1 0 0,9 0 0,5 4 0,13-3 0,0-2 0,4-1 0,-11-3 0,1 5 0,9-5 0,-3-1 0,8-5 0,-4 0 0,9-12 0,-6-5 0,-8-12 0,-2-8 0,2-11 0,-3-4 0,-6-6 0,-2-1-549,5-2 1,-3 4 548,-7-9 0,-5 26 0,-1 30 0,-9 31 0,8 18 0,3-7 0,0 3 0,3 1 0,2 2 0,-1 7 0,0 0 548,0-5 1,0-1-549,1-1 0,3-3 0,6 2 0,-3-23 0,2-14 0</inkml:trace>
  <inkml:trace contextRef="#ctx0" brushRef="#br1" timeOffset="-135754.74">3878 15119 24575,'14'6'0,"16"4"0,32-8 0,-9 13 0,3-13 0,-32 6 0,-9-3 0,-9 5 0,-23 26 0,-11 15-3392,-6-5 0,-3 1 3392,12-10 0,1-1 0,-5 4 0,2-2 0,4 5 0,4-17 0,4-1 0,0-12 0,7-3 0,4-5 0</inkml:trace>
  <inkml:trace contextRef="#ctx0" brushRef="#br1" timeOffset="-134955.74">4707 15127 8191,'0'25'0,"0"-7"5063,0 12-5063,0-1 2818,0 2-2818,0 5 1719,0-10-1719,0-6 1696,-5-9 0,4-5 0,-4-1 0</inkml:trace>
  <inkml:trace contextRef="#ctx0" brushRef="#br1" timeOffset="-134788.74">4605 15278 8191,'9'-13'0,"20"1"1265,6 4 1,-4 2 0,-12 6 0</inkml:trace>
  <inkml:trace contextRef="#ctx0" brushRef="#br1" timeOffset="-134317.74">4956 15015 8191,'33'-12'0,"-4"-5"5063,25 15-5063,-22-7 0,1 1 1409,2 6 0,-1 1-1409,2-3 0,-3 0 0,10 4 1719,-23 5-1719,-40 16 0,-4 12 0,-4 5 0,-1-3 0,-1 0 2957,-3 13 1,5 0-2958,2 10 0,13-24 0,1-2 0,2 13 0,-6 1 0,10-22 0,11-18 0,5 5 0,2-10 869,16 6-869,0-7 0,13 0 0,0 0 0,-19 0 0,-3 0 0</inkml:trace>
  <inkml:trace contextRef="#ctx0" brushRef="#br1" timeOffset="-133255.74">5635 15277 24575,'-21'0'0,"0"0"0,-3 13 0,6 4 0,3 17 0,9-6 0,6 1 0,0-8 0,5 4 0,7-3 0,10-6 0,10-7 0,-13-9 0,-1 0 0</inkml:trace>
  <inkml:trace contextRef="#ctx0" brushRef="#br1" timeOffset="-132903.74">5758 15334 8191,'15'0'0,"7"17"5063,-3 8-5063,-2 7 2818,-5-6-2818,-11-6 1719,5-4-1719,-6-1 6784,-9-3-6784,2-15 0,-3-2 0,28-44 0,6 24 0,14-13 0,-13 32 0,-1 35 0,-8-4 0,-1 18 0,-6-15 0,-9-3 0,0-12 0,0 1 0</inkml:trace>
  <inkml:trace contextRef="#ctx0" brushRef="#br1" timeOffset="-132735.74">6066 15138 24575,'-11'-11'0,"5"2"0,1 9 0</inkml:trace>
  <inkml:trace contextRef="#ctx0" brushRef="#br1" timeOffset="-132486.74">6127 15058 24575,'0'34'0,"0"9"0,10 5 0,-9-9 0,0 3 0,9-2 0,-1-1 0,-8-1 0,0-2 0,7 14 0,-8-30 0,-4-14 0,2-1 0,-2-5 0</inkml:trace>
  <inkml:trace contextRef="#ctx0" brushRef="#br1" timeOffset="-132337.74">6203 15376 8191,'5'-6'0,"10"1"5063,-2 10-5063,12 2 704,-14 4 1,0-3-1,-7-4 1</inkml:trace>
  <inkml:trace contextRef="#ctx0" brushRef="#br1" timeOffset="-132154.74">6418 15228 24575,'-6'12'0,"1"-2"0</inkml:trace>
  <inkml:trace contextRef="#ctx0" brushRef="#br1" timeOffset="-131520.74">6492 15274 24575,'-12'20'0,"6"-2"0,0 8 0,15-14 0,-1 6 0,8-15 0,5 6 0,5-9 0,7-11 0,-12 3 0,-7-9 0,-23 16 0,6 2 0,-7 14 0,15-3 0,6-2 0,5-5 0,5-5 0,5 0 0,0-13 0,0 1 0,-4-30 0,-7 14 0,1-5 0,-2-17 0,-1-3 0,0 6 0,-2 0-557,-1-7 1,-4 2 556,-6-14 0,0 5 0,-5 31 0,-1 8 0,-15 47 0,2 14 0,10-8 0,0 3 0,-3 2 0,2 2 0,8 6 0,2 2 0,-2 2 0,3-1 0,3 3 0,3-4 0,9 17 278,-1-23 0,-9-34 0,-1-1 1</inkml:trace>
  <inkml:trace contextRef="#ctx0" brushRef="#br1" timeOffset="-125320.73">22420 3946 8191,'-5'7'0,"4"-3"5063,-17 24-5063,6-3 1409,-3 2 0,-3 4-1409,-4 10 0,-1 3 0,4-4 0,-1 2 0,0-2 376,-5 10 0,1-1-376,0 1 0,3-4 0,-2 10 3152,12-19 1,0-1-3153,-14 17 0,7-2 0,-1-27 0,4-18 0,-10-19 0,7 4 1446,-6-10-1446,18 5 0,-8 12 0,7-8 0,-8 15 0,9 1 0,1 9 0,5 1 0,6 14 0,5-6 0,7-3 0,19-10 0,-4-11 0,25-22 0,-17 8 0,8-22 0,-22 15 0,9 7 0,-27 0 0,13 13 0,-21-4 0,4 5 0</inkml:trace>
  <inkml:trace contextRef="#ctx0" brushRef="#br1" timeOffset="-118770.73">11064 15294 24575,'-6'5'0,"1"6"0,-1 14 0,4-1 0,-10 5 0,10 0 0,-12 18 0,12-3 0,-7 12 0,9-24 0,-6-2 0,4-2 0,-4 35 0,6-24 0,0 1 0,0 8 0,0 0 0,0 4 0,0-3 0,0 12 0,0-24 0,0-2 0,0 7 0,0 7 0,0-8 0,0-14 0,0-3 0,0-9 0,0 11 0,-6 6 0,5-1 0,-6-1 0,7 8 0,0-6 0,0 32 0,-8-4 0,6 1 0,-7-5 0,9-24 0,0-2 0,0-10 0,0 1 0,-5 5 0,4 5 0,-4-8 0,5 6 0,-8-5 0,6 0 0,-7 9 0,9-11 0,-6 4 0,5-5 0,-6-1 0,7 1 0,0 0 0,0 1 0,0-6 0,0 5 0,0-9 0,0 12 0,0-6 0,0 8 0,0-9 0,0 2 0,0-7 0,0 3 0,0-4 0,0 0 0,0 0 0,0-1 0,0 6 0,0 5 0,0-3 0,0 2 0</inkml:trace>
  <inkml:trace contextRef="#ctx0" brushRef="#br1" timeOffset="-112136.73">1499 12434 24575,'20'6'0,"2"-2"0,5-4 0,-2 0 0,-4 0 0,8 0 0,19 9 0,-10-8 0,1 0 0,25 7 0,-27-8 0,-2 0 0,13 9 0,-7-7 0,8 13 0,-17-14 0,23 5 0,-4-6 0,-10 0 0,2 0 0,4 0 0,1 0 0,7 0 0,1 0 0,-7 0 0,-1 0 0,10 0 0,0 0 0,-11 0 0,1 0 0,7 4 0,2 2 0,-1 0 0,-1 1-521,-10-1 0,-3 0 521,0 0 0,-3-2 0,25-4 0,-9 0 0,5 0 0,-17-3 0,2-2 0,1 1-455,8 3 0,2 0 0,1 0 455,4-2 0,0-2 0,-4 2 0,3 3 0,-1 0 0,-6-3 0,3 0 0,-2-2 0,-10-1 0,-1-1 0,2 0 0,15-4 0,3 0 0,-3-1-844,-8 0 1,-1 0-1,-1 2 844,1 2 0,0 2 0,-3-2 0,8-5 0,-2 2 0,1 9 0,-1 1 0,-3-5 0,0 0 0,10 5 0,2 2-384,-5-1 0,-1 0 384,-5 0 0,0 0-408,-2 0 1,-3 0 407,19 0 0,-30 0 0,1 0 0,-1 0 0,2 0 395,21 0 0,4 0-395,-5 0 0,2 0 0,-4-4 0,4 0 0,-4 0 450,3 3 1,-2-1-451,2-9 0,-4 0 0,-18 9 0,0 1 848,12-4 0,0-1-848,-8 1 0,0 1 507,2 3 0,-2 0-507,7-7 328,-23 8-328,-9 0 448,-15 4 0,2-2 0,-7 2 0</inkml:trace>
  <inkml:trace contextRef="#ctx0" brushRef="#br1" timeOffset="-106583.73">19408 16824 24575,'0'-21'0,"0"1"0,0-5 0,0 7 0,5-2 0,-4 9 0,4-4 0,-10-1 0,-2-5 0,0 5 0,-4 1 0,10 0 0,-4 3 0,5 15 0,0 30 0,0 1 0,0 4 0,0 9 0,0 2 0,0-1 0,0-1 0,1-1 0,-2 0 0,-4 4 0,0-1 0,4-8 0,0 0 0,-4 14 0,0-2 0,5 0 0,0 5 0,-5-40 0,4 6 0,-4-67 0,5 7 0,0-14 0,0-7-410,-1 12 1,2-3 409,2-4 0,2-5 0,0 0 0,-1 2 0,1 1 0,0-2 0,-1 6 0,0-2 0,0 1 0,0 3 0,0-3 0,0 4 0,-1 3 0,-2-5 0,-2 7 0,1 1 0,0 25 0,0 36 0,-10 40 0,3-3 0,0 8-1154,3-11 1,-1 3-1,1-1 1154,0-5 0,0 0 0,1-1 0,2 2 0,1-1 0,1-3 0,-1 3 0,0-1 148,0 12 1,0 0-149,0-8 0,0-1 0,0 1 0,0-4 0,0 11 0,0-29 0,0-68 0,0-2 0,0-2 0,0-9 0,0-2 0,0-8 0,0-2 0,0-3-722,0 7 1,0-3-1,0 0 1,0 2 721,0-11 0,0 3 0,0 2 0,0 11 0,0 2 0,0 7 311,0-20-311,0 21 0,0 39 0,0 19 0,0 21 0,0 9 0,-5 5 0,-1 5-676,4-3 0,2 5 1,-1-3 675,-5 11 0,1-1 0,4-17 0,2 1 0,-1-3 2718,0 1 1,0-1-2719,0 17 0,0 1 0,0-12 0,0-1 0,0 6 0,0-2 0,0 3 0,0-33 0,0-57 0,0-24-1007,0 9 0,0-4 1007,0-5 0,0-4 0,0 15 0,0-5 0,0-2 0,0 1 0,0-3 0,0 0 0,0 0 0,0 0 0,0-1 0,0 0 0,0 1 0,0 4 0,0 0 0,0 4 0,0 6 2610,0-14-2610,0 91 0,-5 1 0,-2 5 0,6 7 0,0 2-624,-5 12 0,0-1 624,0-20 0,1-1 0,4 16 0,-1 1-87,-3-13 0,-1 1 87,6 6 0,0-2 542,0 12 1,0-33 0,0-15 0</inkml:trace>
  <inkml:trace contextRef="#ctx0" brushRef="#br1" timeOffset="-104438.73">19681 17692 24575,'43'-21'0,"12"4"0,-23 1 0,-1 0 0,15 4 0,-26 39 0,-32 8 0,-1 1 0,-3 1-859,-18 19 859,19-24 0,1 0 0,-14 26 15,17-25 1,3-1-16,-4 4 0,6-4 0,15-26 0,28-10 0,-6-5 0,6-4 0,18-6 0,1-3 0,-13 5 0,-2-1 320,3 0 1,-5 2-321,-14 6 0,-10 5 0,-10 5 0</inkml:trace>
  <inkml:trace contextRef="#ctx0" brushRef="#br1" timeOffset="-103520.73">20233 17707 8191,'-11'5'0,"0"10"5063,5 27-5063,8 6 0,-1-2 2818,14-13-2818,-8-27 1719,22 6-1719,14-19 0,18-6 0,-29 1 0,-2-3 6784,22-19-6784,-23 7 0,-15-7 0,-8 16 0,-20-2 0,-3 20 0,-5 6 0,23 0 0,13 4 0,15-9 0,-3 10 0,-10-10 0,0 14 0,-5-7 0,1 2 0,-1-5 0,12-5 0,1-20 0,3 6 0,4-35 0,-22-16 0,5 10 0,-1-2-502,-10 10 1,-3 1 501,0-4 0,-2 7 0,-6 10 0,-6 61 0,10 10 0,7 2 0,4 3-263,-1-5 1,2-2 262,14 22 0,-3-12 0,2-13 976,-3-16-976,1-2 0,-9-10 0,-5-5 0</inkml:trace>
  <inkml:trace contextRef="#ctx0" brushRef="#br1" timeOffset="-103351.73">20972 17624 24575,'6'0'0,"-1"0"0</inkml:trace>
  <inkml:trace contextRef="#ctx0" brushRef="#br2" timeOffset="-74321.73">11906 10175 24575,'0'37'0,"0"-1"0,-11 18 0,9-10 0,2 9 0,-1-1-805,-2-6 1,-1 0 0,0 2 804,3 0 0,1 4 0,1-1 0,-1-1-1504,0 6 0,0-2 1,0 1 1503,0 1 0,0 1 0,0-4 0,0 3 0,0-3 313,0-5 1,0-2-314,0-5 0,0-1 0,0 25 0,0-19 917,-22-36-917,-18-40 2113,6 1 1,-2-1-2114,6 3 0,1 2 1153,-19-6-1153,32 40 0,20 28 0,26 18 0,-6-7 0,3-24 0,2-7 0,13-10 0,-8-10 0,2-8 0,0-8 0,-2-6 0,-6-6 0,-2-2 0,-2 3 0,-5 2 0,-9-13 0,-4 26 0,3 9 0,2 1 0,1 5 0,-3 0 0</inkml:trace>
  <inkml:trace contextRef="#ctx0" brushRef="#br2" timeOffset="-64869.73">26202 4856 8191,'3'-6'0,"8"-2"5063,19-8-5063,13-7 0,-16 6 0,4-2 596,7-4 1,5-3-1,2-1-596,6-5 0,1-2 0,4-1-313,-12 9 1,4-2 0,0 0 0,1 1 0,-3 0 312,2 0 0,-2 1 0,0 0 0,0 1 0,0 0 0,0 0 0,-1 1 0,-3 3 2195,15-4 0,-4 1-2195,-1-3 0,-4 2 0,-13 11 0,-4 0 0,14-16 239,-57 16 1,5 7 0,-19-2 0</inkml:trace>
  <inkml:trace contextRef="#ctx0" brushRef="#br2" timeOffset="-64571.73">27348 4024 24575,'20'0'0,"33"-9"0,-19 8 0,2 0 0,3-6 0,-2 6 0,9 44 0,-51 17 0,-5-19 0,-4 0 0,-7-3 0,2-3 0,7 5 0,0-15 0,12-15 0,0-5 0</inkml:trace>
  <inkml:trace contextRef="#ctx0" brushRef="#br2" timeOffset="-61323.73">28106 2879 24575,'3'0'0,"4"0"0,21 0 0,11 0 0,9-10 0,15 7-497,-30-7 1,0-1 496,33 9 0,-10-18 243,-18 18-243,-14-7 0,-14 5 0,0 2 0,-9-2 0,4 4 0</inkml:trace>
  <inkml:trace contextRef="#ctx0" brushRef="#br2" timeOffset="-60863.73">28741 2667 8191,'4'-6'0,"-2"-3"5063,29 8-5063,-20-4 2818,40 14-2818,-31 4 1719,5 8-1719,-16 9 6784,-9 8-6784,-8 12 0,-4-8 0,-3-4 0,4-20 0,2-2 0,8-5 0,-4 4 0,14 3 0,3-1 0,17 1 0,-5-11 0,1-1 0,-10-6 0,1-5 0,-9 4 0,2-4 0</inkml:trace>
  <inkml:trace contextRef="#ctx0" brushRef="#br2" timeOffset="-60687.73">29053 2874 24575,'0'-15'0,"0"8"0,0-3 0</inkml:trace>
  <inkml:trace contextRef="#ctx0" brushRef="#br2" timeOffset="-60270.73">29356 2555 24575,'-15'14'0,"-12"28"0,8-9 0,0 5 0,3 4 0,0 5 0,2-3 0,-4 8 0,4-1 0,7 5 0,4-6 0,0-5 0,24-25 0,-4-18 0,16-9 0,-8-10 0,0-18 0,-28 6 0,-10 8 0,-20 10 0,2 11 0,-7 9 0,17-7 0,4 6 0</inkml:trace>
  <inkml:trace contextRef="#ctx0" brushRef="#br2" timeOffset="-54255.73">29173 4591 24575,'-6'-5'0,"1"-1"0,5-9 0,11-1 0,5 0 0,17 5 0,-1 17 0,-2 14 0,-19 16 0,-6 9 0,2 2 0,-5 4-1195,-12-2 0,-5 3 1,1-3 1194,3 4 0,-3-4 0,-16 0 0,-3-6 0,-7-3 0,11-23 0,-1-2 0,-12 8 0,-1-13 0,23-13 0,14-9 3584,1-14-3584,19 14 0,4-2 0,11 27 0,4 8 0,17 3-370,-12 2 1,-1 1 369,12 0 0,-15-13 0,3-2 0,-6 2 0,2-2 0,6-6 0,-1 0 0,14 9 0,-10-28 0,-25 10 0,-3-10 0,-10 13 0</inkml:trace>
  <inkml:trace contextRef="#ctx0" brushRef="#br2" timeOffset="-51839.73">29328 4407 8191,'-10'-6'0,"3"-4"5063,-12 3-5063,3-6 2818,-5 6-2818,9-4 1719,-6 10-1719,6-4 6784,-13 5-6784,-2 0 0,-17 0 0,4 15 0,-9-12 0,5 32 0,5-21 0,-2 16 0,12-13 0,0 0 0,-23 23 0,22-16 0,2 2 0,7 1 0,2 1 0,-6 15 0,5-5 0,3 3 0,4 1 0,1 3 0,-10 14 0,1 4 0,8 2 0,2-1-1197,1-14 1,2-3 1196,2-1 0,1-3 0,5 13-203,0-8 203,0 6 0,0-18 0,0 1 0,3-2 0,3 1 0,1 4 0,3-2 0,8 10 0,5-17 0,-4-1 2365,0-7-2365,14 10 0,18-6 0,-15-11 231,22 5-231,-11-19 0,6 4 0,-16-6 0,0 0 0,15 0 0,3 0 0,-17-9 0,-6 2 0,2-3 0,6-6 0,1-2 0,9-1 0,-1-1-475,-6 0 0,-3-1 475,-5 2 0,-3 1 0,12-16 0,-12 11 0,1-3 0,-4 0 0,-1-3 0,5-6 0,-2-2 0,-5-1 0,-3 1 0,7-23 0,-3 5 0,-6 9 0,-2-11 475,-5 20 0,-1-2-475,-2-4 0,-1 0 0,-1 7 0,-1 2 0,0-29 0,-8 25 0,0-1 0,-14-2 0,-5-23 0,-14 8 0,17 22 0,1 1 0,-16-11 0,7 17 0,-1 6 0,-12 8 0,-16-10 0,15 13 0,-1 2 0,3-2 0,-1 2 0,-8 3 0,0 2 0,-7 3 0,18 6 0,2 3 0,-10 9 0,17 1 0,5-4 0</inkml:trace>
  <inkml:trace contextRef="#ctx0" brushRef="#br2" timeOffset="-50556.73">28623 3440 8191,'11'0'0,"6"0"4948,29-10-4948,18 7 0,-27-9 0,1-3 879,8 6 1,0 2-880,-1-3 0,2 0 0,7-5 0,0 2 774,-12 6 1,-3 1-775,-2-3 0,-5-1 0,0-3 6119,-32 21-6119,-6-5 0,-2 8 0,-1-5 0</inkml:trace>
  <inkml:trace contextRef="#ctx0" brushRef="#br2" timeOffset="-50218.73">28660 3653 24575,'34'-8'0,"-1"0"0,19-5 0,4-1 0,1-3 0,4-1-548,-2 2 1,5-2-1,-4 2 548,-13 6 0,-2 1 0,0-1 0,1-4 0,0-2 0,-3 4 266,-1 4 1,-7 1-267,0-8 67,-43 19 1,10-2 0,-16 2 0</inkml:trace>
  <inkml:trace contextRef="#ctx0" brushRef="#br2" timeOffset="-46656.73">27060 5005 24575,'-6'-4'0,"2"-2"0,10-10 0,0 9 0,6-7 0,-1 13 0,4-8 0,-3 12 0,8 9 0,-4 13 0,-5 20 0,-3 3 0,-10-5 0,-6 2 0,0-6 0,-1-2-204,-1 6 0,-2-2 204,-18 13 0,7-20 0,3-18 0,3 3 0,6-18 0,0 4 0,5-19 0,1 6 0,5-12 408,5 14-408,1 1 0,5 5 0,4 6 0,10 8 0,4 4 0,3 1 0,-6-9 0,-14-5 0,-3-5 0</inkml:trace>
  <inkml:trace contextRef="#ctx0" brushRef="#br2" timeOffset="-46488.73">27281 5322 24575,'-11'-6'0,"5"-4"0,1 9 0,5-4 0</inkml:trace>
  <inkml:trace contextRef="#ctx0" brushRef="#br2" timeOffset="-46139.73">27526 4849 24575,'-18'39'0,"0"-1"0,-1 10 0,3 4 0,6-7 0,3 3 0,0-2 0,-3 6 0,3-3 0,9-1 0,6-9 0,8-20 0,15-15 0,7-28 0,-15 4 0,-5-9 0,-18 13 0,-9 6 0,-8 4 0,-14 13 0,0 9 0,4 4 0,9-1 0,12-13 0,1-2 0</inkml:trace>
  <inkml:trace contextRef="#ctx0" brushRef="#br2" timeOffset="-45621.73">27206 5770 24575,'10'-6'0,"9"-12"0,6 6 0,10-10 0,5-2 0,-4 10 0,1 2 0,2-10 0,-1 4 0,11 11 0,-45 11 0,-13 16 0,-1-8 0,-3 1 0</inkml:trace>
  <inkml:trace contextRef="#ctx0" brushRef="#br2" timeOffset="-45438.73">27332 5872 8191,'-12'16'0,"13"-6"5063,19-19-5063,9-1 0,6-3 0,6-6 0,2 0 0,-3 6 0,-1 1 0,20-13 704,-36 24 1,-17-4-1,-2 5 1</inkml:trace>
  <inkml:trace contextRef="#ctx0" brushRef="#br2" timeOffset="-38688.74">27898 4884 8191,'-6'9'0,"16"2"5063,8 7-5063,9-8 2818,23 5-2818,-14-13 1719,8 7-1719,-16-9 6784,-21 4-6784,2 7 0,-27 8 0,-12 19 0,-8-6 0,14-8 0,0 0 0,-7 7 0,2 6 0,10-16 0,11 3 0,4-12 0,4 3 0,4-9 0,-2-2 0,2-4 0</inkml:trace>
  <inkml:trace contextRef="#ctx0" brushRef="#br2" timeOffset="-33207.74">30396 4876 24575,'7'-6'0,"23"4"0,6-5 0,5-2 0,6 1 0,2-1 0,-2-5 0,-3-1 0,18-9 0,-23 8 0,-32 7 0,2 7 0,-9-2 0</inkml:trace>
  <inkml:trace contextRef="#ctx0" brushRef="#br2" timeOffset="-32986.74">30803 4644 24575,'5'-6'0,"13"10"0,1-2 0,8 24 0,-9-4 0,4 22 0,-12-3 0,2-9 0,-16-8 0,-2-14 0,-13 9 0,2-11 0,2 5 0,5-13 0</inkml:trace>
  <inkml:trace contextRef="#ctx0" brushRef="#br2" timeOffset="-31955.73">31490 4349 24575,'0'23'0,"0"36"0,0-14 0,0 5 0,0 11 0,0 1-2065,0-8 1,0-3 2064,0-8 0,0-5 0,0 0 1274,-5-14-1274,4-9 674,-16-22-674,8-20 0,3-11 0,-3-17 0,3-9 0,5 15 0,2-4 0,3-2 0,0 2-201,4-11 0,3 2 1,2 2 200,1 4 0,2 2 0,2 7 1054,1 7 1,3 10-1055,20 5 0,-24 33 0,8 7 0,-35 40 0,1 7-436,-7-24 1,-3-1 435,-12 22 645,-3-4-645,2-6 0,13 8 0,5 6 0,33-14 0,-9-2 0,15-25 900,0-6-900,9-3 0,27-21 0,-2 1-229,-28-8 1,-1-3 228,11-8 0,-12-11 0,-16-14 0,-8 19 0,-11-3 0,-5 39 0,3 17 457,-3 7-457,15-2 0,1-11 0,14-10 0,25-25 0,11-13 0,-5-3 0,-17-3 0,-22 18 0,-10 5 0,4 31 0,5 44 0,-10-21 0,1 4-1005,9 15 0,1 2 1005,-11-9 0,1 2 0,7-3 0,3 4 0,-3-5 0,-6-3 0,-1-2 0,10 13 0,-6-9 0,-23-28 0,-9-23 0,-12-19 0,13-17 0,3-3 0,2 6 0,9 4 0,0 1 0</inkml:trace>
  <inkml:trace contextRef="#ctx0" brushRef="#br2" timeOffset="-31839.73">32111 4246 24575,'5'-7'0,"-4"3"0,4 4 0</inkml:trace>
  <inkml:trace contextRef="#ctx0" brushRef="#br2" timeOffset="-31556.73">32386 4325 8191,'26'-14'0,"-10"1"5063,5-14-5063,-19 16 2818,-8 2-2818,-5 9 1719,-5 9-1719,0 28 6784,-4 7-6784,9 1 0,12-13 0,16-21 0,30-5 0,-16-8 0,5 1 0,-27-5 0</inkml:trace>
  <inkml:trace contextRef="#ctx0" brushRef="#br2" timeOffset="-30939.73">32666 4169 24575,'-6'5'0,"-12"9"0,15 11 0,-16 10 0,18 0 0,-5-8 0,18 1 0,-4-20 0,11 9 0,-4-16 0,1 4 0,30-22 0,-18 3 0,1-6 0,10-20 0,-2-10-1245,-10 3 0,-2-5 0,-4-1 1245,-6 5 0,-3-1 0,-1-3 0,0-1 0,0-4 0,-2 1 0,-2 5 0,-5-9 0,-1 5 0,6-7 0,-6 13 0,-18 34 0,-7 65 0,12 6 0,5 10 0,0-12 0,1 3 0,2 1-689,2 0 1,2 0-1,2-3 689,4 12 0,1-9 0,-4 3 0,10-49 0</inkml:trace>
  <inkml:trace contextRef="#ctx0" brushRef="#br2" timeOffset="-30788.73">33075 3984 24575,'9'-11'0,"-2"-3"0,26 0 0,11-3 0,20 2 0,-12 0 0,-16 14 0,-27-5 0</inkml:trace>
  <inkml:trace contextRef="#ctx0" brushRef="#br2" timeOffset="-23106.73">18409 1045 8191,'6'0'0,"-2"0"2531,28-4 1,13-3-2532,1-2 0,5-1 0,-8 2 0,3-1 0,-2 1 0,15-2 0,-4 1 1409,-18 3 0,-5 2-1409,0 4 429,-26 9 1,-1-6 0,-5 6 0</inkml:trace>
  <inkml:trace contextRef="#ctx0" brushRef="#br2" timeOffset="-22639.73">19330 812 8191,'0'-26'0,"4"7"5063,2 10-5063,5 8 2818,4-4-2818,2 5 1719,4 5-1719,-9 0 0,-3 28 0,-9-5 6784,-15 22-6784,12-19 0,-12 0 0,26-5 0,17 1 0,7-1 0,12-1 0,-17-8 0,-6 2 0,-22 1 0,-42 10 0,-12-3-507,11-10 0,-1-2 507,9-8 0,0-1 0,-1 5 0,3-2 0,-5-7 0,4 6 0,25-12 0,15-10 0,-4 6 0,8-5 0</inkml:trace>
  <inkml:trace contextRef="#ctx0" brushRef="#br2" timeOffset="-22172.73">20772 640 8191,'-33'27'0,"5"-4"2531,-9 11 1,-3 4-2532,8-7 0,1 0 1409,-3-1 0,2 0-1409,-11 16 1719,24-21-1719,30-2 0,25-11 0,14-4 0,-3 1 0,4 1 0,2-1 803,-5-1 1,3-1 0,0-1 0,-2 0-804,9 0 0,-2-2 0,-1 2 0,-5 1 0,-2 1 0,-7-2 0,7 1 0,0 4 0,-42-1 0,-6-4 0,-1 0 0,-4-1 0</inkml:trace>
  <inkml:trace contextRef="#ctx0" brushRef="#br2" timeOffset="-21772.73">21765 831 24575,'55'0'0,"-19"-5"0,4 0 0,15 4 0,3-1 0,-11-3 0,-2 1 0,-5 3 0,-7 2 0,-6-1 0</inkml:trace>
  <inkml:trace contextRef="#ctx0" brushRef="#br2" timeOffset="-21389.73">22381 656 24575,'15'-44'0,"6"13"0,1 25 0,4 16 0,-8 10 0,-7 19 0,-5 10 0,-6-1 0,-15 11 0,-1-13 0,-12-1 0,13-16 0,16-7 0,27-15 0,6-1 0,6-2 0,5-4 0,0 0 0,-4 0 0,-3 0 0,19 0 0,-42 0 0,-9 0 0,-1 0 0</inkml:trace>
  <inkml:trace contextRef="#ctx0" brushRef="#br2" timeOffset="-18866.73">29736 619 8191,'-6'-5'0,"6"-1"5063,6 0-5063,9-5 2818,9 10-2818,14-16 0,18 15 1409,10-8-1409,-8 10 0,-15 9 6631,-25-2-6631,-5 13 0,-12 4 0,-25 29 0,2-6 0,2-19 0,0-3 0,4 2 0,5-7 463,22 0-463,17 8 0,28 3 0,-8-12 0,-4 0 0,-34-13 0,-10 10 0,-23 4 0,3-7 0,-21 8 0,11-19 0,-26 6 0,13-8 0,-1 0 0,25 0 0,14 0 0</inkml:trace>
  <inkml:trace contextRef="#ctx0" brushRef="#br2" timeOffset="-18422.73">30689 551 11475,'3'5'0,"3"2"4914,48 10-4914,-11-13 0,6 0 0,14 7 0,0 0 0,-3-7 0,-4 1 1140,-13 3 0,-14 6-1140,-29 18 0,-23-10 0,-10 1 0,-8 10 0,-1 0 376,0-5 1,3-2-377,7-3 0,5-2 4455,0 1-4455,12-10 0,9-2 0,15-4 0,-6-1 0,11-5 0</inkml:trace>
  <inkml:trace contextRef="#ctx0" brushRef="#br2" timeOffset="-17989.73">31659 482 24575,'46'-43'0,"-16"29"0,2 3 0,16-4 0,6 15 0,-38 9 0,-5 8 0,-36 35 0,3-8 0,2-16 0,0-2 0,-3 5 0,11-10 0,9-5 0,9-5 0,24-6 0,12-5 0,9-5 0,5-2-323,-5 6 1,4 1 0,-1-2 322,-5-4 0,-1-2 0,-4 2 0,4 5 0,-7 0 0,7-7 0,-42 8 0,-2 0 0</inkml:trace>
  <inkml:trace contextRef="#ctx0" brushRef="#br2" timeOffset="-16405.73">29557 1303 24575,'-12'21'0,"4"-1"0,3 0 0,5 1 0,5-10 0,-4 3 0,30-13 0,2 2 0,6-1 0,13-6 0,8-4 0,0 0-1674,-2 3 1,1-1 0,3-1 1673,-2-1 0,5-2 0,0 0 0,-1 1-1281,-9 1 1,-1 0 0,0 0 0,2 1 1280,6-1 0,1 0 0,1 0 0,0 0 0,-1 0 0,-1 0 0,2 0 0,2 0-381,-12 2 0,3 0 0,1-1 0,0 1 1,0-1-1,-1 1 381,7-2 0,-1 0 0,0 0 0,-1 0 0,0 1 0,-3 1 0,0 1 0,0 1 0,-3-1 0,-1-1 0,1-2 0,-1-1 0,-4 0 0,-5 4 0,3 3 0,-7 1 0,15-11 0,-44 7 2615,-17 4-2615,-54 6 0,11 4 0,1 2 0,-14 3 0,23-5 0,0 0 0</inkml:trace>
  <inkml:trace contextRef="#ctx0" brushRef="#br2" timeOffset="-15902.73">29525 1813 24575,'-52'5'0,"35"-4"0,48 4 0,33-5 0,-26 1 0,6-2-1003,0-5 0,6-2 1,5-2-1,2 0 1003,-2 1 0,2 0 0,2-1 0,3-1 0,3 0-605,-11 1 0,3-2 0,2 0 0,1 0 1,2-1-1,-2 1 0,0 0 0,-2 1 605,1-1 0,-1 1 0,-1 0 0,0 1 0,0-1 0,0 1 0,0-1-551,1 0 1,1-1 0,1 1 0,-1-1-1,-2 1 1,-1 1 0,-4 0 550,16-1 0,-4 1 0,-3 0 0,-1 1-412,-4-1 0,-1 0 0,-1 0 0,-1 2 412,8 1 0,-1 3 0,0-2 0,2-5 0,-1-1 0,-6 3 0,-6 7 0,-4-1 544,2-9 0,-10 1-544,-23 10 894,-31 2 0,17 1 0,-19 4 0</inkml:trace>
  <inkml:trace contextRef="#ctx0" brushRef="#br2" timeOffset="-14703.73">18710 1846 24575,'14'9'0,"49"5"0,-14-8 0,9-1-1478,-13-2 1,6 1 0,5-1-1,1-1 1,1-2 1477,-1-2 0,1-2 0,1-1 0,3-1 0,2 0 0,4 0-421,-10 2 1,4-1-1,3 0 1,2 0-1,1 0 1,1-1 0,-1 1-1,-1 0 1,-2 0-1,-3 0 421,2 0 0,-2 0 0,-2 1 0,-1-1 0,1 1 0,-1-1 0,1 0 0,2-1-82,-2-1 1,1 0 0,2-1 0,1-1-1,-1 1 1,-1 0 0,-2 1 0,-2 1 0,-3 2 81,16 1 0,-4 2 0,-3 2 0,-2-1 0,-1-3-238,7-4 0,-3-3 0,-1 0 0,-1 3 238,-1 5 0,1 2 0,-4 0 0,-5-1 0,12-5 0,-12-1 1806,-11 2-1806,-52 4 0,-36-4 0,-12 5 813,6 0 1,3 0 0,3 0 0,-4 0 0</inkml:trace>
  <inkml:trace contextRef="#ctx0" brushRef="#br2" timeOffset="-14269.73">18887 2194 8191,'-12'5'0,"37"-4"4610,32 4-4610,-3-7 0,13-3 0,4-2 0,-17 0 0,2-1 0,3-1 0,2-1 0,3-1-240,-6 1 1,4-1 0,1-1 0,2 0-1,1 0 1,0 0 0,0 0 239,-5 1 0,1-1 0,1 0 0,1 0 0,-1 0 0,-1 1 0,-1 0 0,-1 0-127,1 1 0,0 0 0,-2 1 0,0 0 0,-2 0 1,0 0-1,-1 0 127,3-1 0,-1-1 0,-1 0 0,-2 1 0,-2 2 0,-3 2 0,17 3 0,-5 4 0,-2-4 577,-3-6 0,-2-3 0,-4 3-577,-4 7 0,-4 2 101,0-8 0,-14 6-101,-27 11 916,-23 2 0,6 0 1,-8-1-1</inkml:trace>
  <inkml:trace contextRef="#ctx0" brushRef="#br2" timeOffset="7145.27">1261 2321 24575,'0'7'0,"0"-2"0,0-1 0,0-2 0,0-1 0,0 1 0</inkml:trace>
  <inkml:trace contextRef="#ctx0" brushRef="#br2" timeOffset="12195.27">1261 2342 24575,'-41'14'0,"-1"1"0,0 3 0,-2 4 0,-3 2 0,4-1 0,-3 1 0,0 1 0,-1 0-636,-3 4 0,-1 0 0,0 1 0,2-1 636,-9 5 0,1 0 0,4-2 0,12-6 0,2-2 0,3-1 405,-2 2 1,6-4-406,0 3 419,22-14-419,10-6 0,5-4 0,6-1 1314,8-4-1314,6-1 0,14-1 0,25 2 0,-18 3 0,5 1 0,-7-1 0,2-1 0,1 0-199,3-1 1,2 0 0,0-1 198,0-1 0,0-1 0,-1 0 0,-3-1 0,-1 0 0,-2 0 0,14-3 0,-3 0 0,-9 1 0,-3 1 0,20-6 0,-22 3 0,-14 2 0,-7 1 595,-6 3-595,-8 3 0,-11 1 0,-15 2 0,-12-3 0,-14-5 0,-12-7 0,21 3 0,-1-2 0,-6-2 0,-1-1 0,-3-3 0,-2 0 0,-2-1 0,0 0 0,2 2 0,1-1 0,2 1 0,1 0 0,7 3 0,1 2 0,-2 0 0,2 2 0,-9-2 0,-1 6 0,29 7 0,6 0 0,7-4 0,3-5 0,2-2 0,0-2 0,0 4 0,3 4 0,1 3 0,4 5 0,7 17 0,12 24 0,-7-8 0,1 4 0,7 10 0,1 4 0,-7-14 0,0 1 0,0-1 0,0 1 0,0-1 0,0 0 0,8 18 0,-1 0 0,-4-6 0,-2-2 0,-3-5 0,-1-3 0,-4-5 0,-2-4 0,6 13 0,-6-17 0,-7-13 0,-3-6 0,0-3 0,0-3 0,4-6 0,3-8 0,3-10 0,1-13 0,1-13 0,-6 15 0,1-1 0,0-5 0,1-2 0,2-5 0,1-1 0,1-3 0,-1 0 0,0 3 0,0 0 0,-2 4 0,-1 0 0,-1 7 0,-1 1 0,5-25 0,-1 2 0,-1 5 0,-2 2 0,-1 10 0,-2 9 0,-1 7 0,-3 9 0,0 5 0,0 5 0,-2 3 0,-2 1 0,-3 2 0,-3 5 0,-2 3 0,-3 6 0,-1 4-1696,1 1 0,5-8 0,2-3 0</inkml:trace>
  <inkml:trace contextRef="#ctx0" brushRef="#br2" timeOffset="140224.26">21181 9673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3:09:42.629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10640 7871 24575,'0'0'0</inkml:trace>
  <inkml:trace contextRef="#ctx0" brushRef="#br0" timeOffset="5252">24514 6204 24575,'64'0'0,"-20"0"0,5 0 0,-5 0 0,2 0 0,3 0-695,7 0 0,3 0 0,0 0 695,2 0 0,1 0 0,-1 0 0,-1 0 0,-1 0 0,-1 0 0,-3 0 0,0 0 0,-2 0 160,-6 0 1,-1 0 0,-1 0-161,16 0 0,-1 0 194,-9 0 1,-2 0-195,-10 0 0,-2 0 0,20 0 0,-16 0 1062,-14 0-1062,-8 0 152,-8-2-152,8-13 0,4-7 0,-1 0-1696,-2 16 0,-15 5 0,-3 12 0</inkml:trace>
  <inkml:trace contextRef="#ctx0" brushRef="#br0" timeOffset="7052">24906 4787 24575,'0'-35'0,"2"-17"0,3 9 0,4-5 0,-2 4 0,3-2 0,0 0-376,1-5 0,2-1 0,1 0 376,0 1 0,0 0 0,0 1 0,2-14 0,0 5 184,-3 17 1,-2 4-185,3-13 187,-7 24-187,-4 21 0,-3 16 0,2 23 572,5 21-572,-1-19 0,1 2 0,1-1 0,1 0 0,9 23 0,-1-16 0,-3-18 0,2-13 0,13-14 0,18-25 0,-15 2 0,0-4 0,6-7 0,-2-4 0,-2-2 0,-3 0 0,-6 5 0,-2 2 0,9-18 0,-17 20 0,-8 17 0,-4 9 0,-3 7 0,0 12 0,0 23 0,0-3 0,0 6 0,0 11 0,0 8 0,0-2 0,-1-9 0,0-1 0,1 2 0,-1 14 0,0 3 0,0-5 0,0-4 0,-1-6 0,1-8 0,0-3 0,1 11 0,0-24 0,0-14 0,0-7 0</inkml:trace>
  <inkml:trace contextRef="#ctx0" brushRef="#br0" timeOffset="8802">28147 4573 24575,'0'34'0,"0"10"0,0 12 0,0 0 0,0-12 0,0-15 0,-1-12 0,-3-8 0,-4-5 0,-5-2 0,-8-1 0,-5-4 0,-9-6 0,-6-11 0,-3-11 0,-3-7 0,3-3 0,6 0 0,8 0 0,9 0 0,9 4 0,7 5 0,4 6 0,12-1 0,26-7 0,-3 14 0,6 0 0,10-2 0,3 2 0,8 0 0,0 3 0,0 2 0,-2 4 0,-7 2 0,0 2 0,9 2 0,-2 3 0,-16 0 0,-1 1 0,10 1 0,-2 0 0,-15 0 0,-3 0 0,26 0 0,-14 0 0,-11-1 0,-6-2 0,-5-2 0,-3 0 0,-4 2 0,-5 2 0,-4 0 0,-3 1 0,-2 0 0</inkml:trace>
  <inkml:trace contextRef="#ctx0" brushRef="#br0" timeOffset="13152">17657 7413 24575,'20'0'0,"22"0"0,-7 0 0,4 0 0,14 0 0,5 0 0,-12 0 0,3 0 0,0 0-363,4 0 1,0 0 0,2 0 362,2 0 0,1 0 0,0 0 0,-3 0 0,1 0 0,-2 0 0,-2 0 0,0 0 0,-1 0 78,-5 0 0,0 0 0,-2 0-78,13 0 0,-3 0 0,-8 0 0,-4 0 0,22 0 0,-20 0 0,-12 0 819,-12 0-819,-4 0 34,-5-1-34,-2 0 0,-3-2 0,1-4 0,9-4 0,9-5 0,8-3 0,0 0 0,-3-3 0,-13 5 0,-1-10 0,-8-7 0,0-20 0,-3 19 0,0-3 0,0-3 0,0-1 0,-1-2 0,0 0 0,-1 2 0,-1 0 0,0 2 0,-2 0 0,1 1 0,-1 1 0,1-1 0,0 0 0,0-1 0,0 0 0,1 3 0,0 0 0,2-29 0,0 16 0,0 14 0,-2 10 0,-1 8 0,-1 5 0,0 2 0,-2 3 0,-5 2 0,-8 2 0,-8 0 0,-4 1 0,-6 0 0,-3-1 0,-7 0 0,-10 0 0,-6-2 0,26 3 0,0-1 0,-3 0 0,0-1 0,0 1 0,-1 0 0,1 0 0,0 0 0,0 0 0,-1 1 0,1 1 0,-1 1 0,-1 0 0,-1 0 0,-1 1 0,0 0 0,1 1 0,-1 1 0,3 1 0,-1 2 0,3 0 0,0 2 0,-30 8 0,7 1 0,5 0 0,7-1 0,3-2 0,4-2 0,4-4 0,5-4 0,9-1 0,5-2 0,8 1 0,4 2 0,3 8 0,1 17 0,0 23 0,0-16 0,0 2 0,0 5 0,0 1 0,0 4 0,0 0 0,0-1 0,0 2 0,0 5 0,0 1 0,0 2 0,0 0 0,0 1 0,0 1 0,0 0 0,0-1 0,0-7 0,0-1 0,0-5 0,0-2 0,0 19 0,0-20 0,0-20 0,0-12 0,0-5 0</inkml:trace>
  <inkml:trace contextRef="#ctx0" brushRef="#br0" timeOffset="15451">19307 7260 24575,'36'0'0,"-1"0"0,5 0 0,18 0 0,7 0-1316,-5 0 0,5 1 1,3 0 1315,-7 1 0,1-1 0,3 2 0,1 0-473,-7 0 1,1 0 0,1 1 0,0 0-1,1 1 473,-7-1 0,1 1 0,1-1 0,-1 2 0,0-1 0,0 1 0,10 1 0,0 1 0,0 0 0,-1 0 0,-1 1 0,-1 0 0,-1 0 0,-1 1 0,0 0 0,-1 0-32,-5 0 0,0-1 1,0 1-1,-2 0 0,0 0 32,8 3 0,-2-1 0,0 1 0,-2 1-203,-5-2 1,-2 1 0,0 0 0,-1 0 202,11 3 0,-1 1 0,-1 0 0,-2 0 0,-2 0 0,1-1 0,-3 0 0,0-2 0,-1 0 430,-3-2 1,-1 0 0,0-1-431,17 3 0,-2-2 0,-5-2 0,-1-1 1335,-6-3 1,-1 0-1336,-5-1 0,-3-1 1869,23 1-1869,-19-1 1167,-17 0-1167,-11-2 278,-6-1-278,-5-4 0,-3-6 0,-2-10 0,-1-10 0,-6-7 0,-10-5 0,-9-3 0,-6-2 0,4 2 0,6 3 0,8 6 0,5 7 0,3 7 0,3 7 0,1 6 0,1 8 0,0 12 0,0 11 0,3 12 0,7 11 0,6 4 0,7 3 0,0-3 0,0-5 0,-3-5 0,-3-9 0,-3-8 0,-4-8 0,-3-6 0,-3-3 0,-3-2 0,-1-1 0,-3 4 0,-26 8 0,-4 1 0,-7 3 0,1-1 0,-5 1 0,-2 1-339,-7 2 0,-2 2 0,0-1 339,-2 2 0,-1 0 0,1-1 0,5-2 0,0-1 0,2-1 0,-13 5 0,5-2 0,11-5 0,3-2 0,-13 5 0,28-11 0,14-5 0,7-3 254,5-1 0,0 0 0,2 0 1</inkml:trace>
  <inkml:trace contextRef="#ctx0" brushRef="#br0" timeOffset="17367">24104 7675 24575,'0'17'0,"0"10"0,0 17 0,0 12 0,0 8 0,0-1 0,0-7 0,0-14 0,0-14 0,0-11 0,0-10 0,0-8 0,0-13 0,0-15 0,0-14 0,1-11 0,4-3 0,3 6 0,3 10 0,0 11 0,-1 7 0,0 4 0,9-1 0,-2 5 0,6 0 0,-4 7 0,2 2 0,1 1 0,1 2 0,-3 1 0,-3 2 0,-2 7 0,0 12 0,3 14 0,2 12 0,-1 4 0,-2-3 0,-6-5 0,-4-7 0,-2-4 0,-3-3 0,-1 1 0,1 0 0,-2-1 0,0-4 0,0-5 0,0-4 0,1-6 0,1-3 0,1-3 0,0-2 0,-2 0 0</inkml:trace>
  <inkml:trace contextRef="#ctx0" brushRef="#br0" timeOffset="23166">23431 7207 24575,'-6'-5'0,"10"4"0,3-4 0,30 5 0,2 0 0,7 0 0,-4 0 0,3 0 0,1 0-1115,2 0 1,1 0 0,-1 0 1114,0 0 0,1 0 0,-4 0 0,2 0 0,-2 0 390,1 0 1,-2 0-391,13 0 0,-6 0 0,-36 0 0,-11 0 0</inkml:trace>
  <inkml:trace contextRef="#ctx0" brushRef="#br0" timeOffset="24216">24073 7261 10277,'3'-2'0,"16"3"5070,5 5-5070,20 14 2486,-13-8-2486,0 5 0,4 2 0,2-3 0,3 1 0,0-1 0,3 1 0,2 1-841,6 3 0,3 0 0,-2 0 841,-4-3 0,-1 0 0,3 1 0,1-2 0,3 1 0,2 1 0,-2-2 620,-6-1 1,-2 0 0,1 0 0,2 0-621,9 4 0,2 1 0,1 0 0,-1 1 0,-2-1 0,0 0 0,-1 0 0,-3 0-612,2 2 1,-3 1 0,-2-2 611,-2-4 0,-2-1 0,-3-1 0,2 1 0,0-2-82,-4-2 0,3-1 0,0 1 82,0 0 0,-1 0 0,2 1 0,8 1 0,3 1 0,-3-2 1417,9 0 1,-4-1-1418,-7 1 0,-5-2 0,9-10 1511,-5 13-1511,-24-14 2467,5 4-2467,-25-14 392,-3-3-392,-10-9 1657,-5-1-1657,5 5 0,2 1 0,-1 6 0,4-6 0,-4 5 0,14 0 0,-7 15 0,22 14 0,-5 21 0,12 4 0,-13 7 0,-5-19 0,-13-2 0,-14-17 0,-19 13 0,-14-10 0,2 1 0,-2-10 0,24-6 0,-2 0 0,14-9 0,6 7 0,5-8 0</inkml:trace>
  <inkml:trace contextRef="#ctx0" brushRef="#br0" timeOffset="25467">27550 7922 24575,'44'31'0,"-15"-7"0,2 3 0,4 10 0,0 1 0,-3-3 0,0 0 0,2 5 0,-2-3 0,0 5 0,4-1 0,-20-21 0,-5-14 0,-5-1 0,-1-5 0</inkml:trace>
  <inkml:trace contextRef="#ctx0" brushRef="#br0" timeOffset="25751">28003 8046 24575,'-10'-12'0,"-6"8"0,-17 31 0,-16 12 0,3 6 0,0-5 0,21-20 0,3 0 0,-1-8 0,1 3 0,5-9 0,1-2 0,10-4 0,1 0 0</inkml:trace>
  <inkml:trace contextRef="#ctx0" brushRef="#br0" timeOffset="26451">27415 7762 13502,'5'-11'0,"22"5"963,16 3 1,7 1-964,-5 2 0,5 0 357,10 1 1,7 0 0,-3-3-358,-17-1 0,-1-2 0,-1 2 0,3 2 0,0 1 0,-4-2 0,-2-4 0,-7 0 1656,-3 6-1656,-35 0 0,5 0 0,-11 0 0</inkml:trace>
  <inkml:trace contextRef="#ctx0" brushRef="#br0" timeOffset="27886">27973 8032 24575,'-6'5'0,"-4"1"0,9 5 0,-13 1 0,3 11 0,0-8 0,-3 8 0,4-6 0,-6 2 0,-5 5 0,0 0 0,5-5 0,6-2 0,-4-5 0,2 4 0,-12 10 0,-1 7 0,5-1 0,-2-5 0,2-4 0,2-4 0,-19 5 0,18-7 0,-12-6 0,16 0 0,4-5 0,5 4 0,-3-4 0,7 4 0,-7-9 0,12 4 0,3-14 0,1 2 0,11-4 0,-10-3 0,13 3 0,-2-10 0,7-8 0,-3 6 0,-2-1 0,-6 8 0,-4 5 0,0-4 0,10-1 0,7-11 0,-3 10 0,1-4 0,-15 10 0,4-5 0,-3-1 0,8-1 0,-7-2 0,-2 7 0,0 2 0,-10 2 0,9 7 0,-9-7 0,4 7 0,-5-2 0</inkml:trace>
  <inkml:trace contextRef="#ctx0" brushRef="#br0" timeOffset="56750">25445 10393 24575,'0'-11'0,"-5"0"0,-5 5 0,-7 1 0,1 5 0,-4 0 0,3 0 0,-23 15 0,10 0 0,-18 28 0,33-10 0,3 1 0,-3-3 0,3 2 0,4 16 0,3 0 0,-5 4 0,21 7 0,43-32 0,-19-18 0,3-4 0,15-6 0,-1-3 0,-13 0 0,-4-1 0,11-5 0,-32 4 0</inkml:trace>
  <inkml:trace contextRef="#ctx0" brushRef="#br0" timeOffset="57234">25847 9962 12835,'-5'-6'0,"4"6"4639,-4 6-4639,5 9 2040,-9 34-2040,8-9 0,0 5 0,-1 1 0,-2 5 0,2 0 120,1-6 1,2 0 0,-1 1-121,0 12 0,1 3 0,-2-5 0,-4 0 0,0-3 1872,4 0 0,-1-4-1872,-8 7 0,10-26 0,0-19 0,0-1 0</inkml:trace>
  <inkml:trace contextRef="#ctx0" brushRef="#br0" timeOffset="57933">26158 10586 24575,'12'-23'0,"-4"-9"0,-3 14 0,-12-11 0,1 13 0,-10 6 0,-1 5 0,1 5 0,-11 0 0,8 9 0,-10 3 0,11 19 0,-8 20 0,16-15 0,-5 12 0,15-31 0,0 2 0,9-7 0,2 8 0,15-13 0,-5-4 0,5-15 0,-9-15 0,0-15 0,-10 12 0,-1 8 0,0 36 0,-4 5 0,10 15 0,-6-17 0,13 8 0,-7-18 0,0 2 0,-7-9 0</inkml:trace>
  <inkml:trace contextRef="#ctx0" brushRef="#br0" timeOffset="58150">26344 10512 24575,'13'42'0,"-6"-4"0,3-21 0,-9 3 0,8-9 0,-8 0 0,4-6 0</inkml:trace>
  <inkml:trace contextRef="#ctx0" brushRef="#br0" timeOffset="58317">26456 10176 8191,'0'-17'0,"-5"7"0,4 5 0,-4 5 0</inkml:trace>
  <inkml:trace contextRef="#ctx0" brushRef="#br0" timeOffset="58786">26494 10374 24575,'6'24'0,"5"12"0,-9-3 0,4 5 0,-6-32 0,26-22 0,-15 1 0,21-11 0,-21 22 0,-1 4 0,18 4 0,-13 2 0,17 0 0,-20 4 0,7-9 0,15 4 0,-5-11 0,5 4 0,-14-4 0,-5 6 0,-3 5 0,8 1 0,-9 0 0,0-1 0,-6-5 0</inkml:trace>
  <inkml:trace contextRef="#ctx0" brushRef="#br0" timeOffset="58935">27081 10290 8191,'0'-11'0</inkml:trace>
  <inkml:trace contextRef="#ctx0" brushRef="#br0" timeOffset="59083">27070 10612 24575,'11'0'0,"-5"0"0,-1 0 0</inkml:trace>
  <inkml:trace contextRef="#ctx0" brushRef="#br0" timeOffset="60466">27652 10651 24575,'6'-10'0,"7"-18"0,2 5 0,3-12 0,5 3 0,-8-4 0,-1-7 0,4-5 0,0-3-701,0-11 1,-1 0 700,-4 17 0,-2 5 0,-3-9 0,-8 34 0,-8 43 0,6-8 0,-7 35 0,9-16 0,0 16 1401,6-21-1401,13 15 0,-3-36 0,11 0 0,-11-13 0,33-24 0,-25 1 0,0-5 0,13-12 0,0-4 0,-12 3 0,-3 0 0,1 0 0,-5 4 0,-6 2 0,-4 33 0,-8 44 0,1-5 0,-2 6-498,-4 17 1,-3 6 497,3-9 0,0 5 0,0-1 0,-1-3 0,1 1 0,-1-2 0,2-2 0,-1-1 0,2-5 0,3-3 0,0-7 0,0-7 0,5-26 0,-4-2 0,4-4 0</inkml:trace>
  <inkml:trace contextRef="#ctx0" brushRef="#br0" timeOffset="61216">28502 10356 24575,'11'0'0,"4"0"0,26 0 0,-6 0 0,29 8 0,-36-6 0,4 7 0,-26 5 0,-31 10 0,-10 28 0,5-24 0,-2-1 0,3 3 0,2-2 0,-9 7 0,8-10 0,16-10 0,15-8 0,22-18 0,-9 6 0,13-15 0</inkml:trace>
  <inkml:trace contextRef="#ctx0" brushRef="#br0" timeOffset="61825">28990 10229 15182,'0'12'0,"-15"37"3981,-4 7-3981,9-11 0,1 0 1623,-6 2-1623,15-1 876,9-29-876,-1-8 2913,20-9-2913,15-17 0,6-7 0,-5-2 0,-21 23 0,-18 20 0,-5 39 0,-9-3 0,7-4 0,-6-6 0,8-26 0,0-2 0,0-10 0</inkml:trace>
  <inkml:trace contextRef="#ctx0" brushRef="#br0" timeOffset="62467">29568 10197 8191,'0'-26'0,"0"9"5063,-14-4-5063,1 14 2818,-21 1-2818,11 16 1719,-4 18-1719,1 17 0,16 15 0,-5-8 0,15-5 0,15-5 6784,3 6-6784,13 0 0,-13-12 0,-5-4 0,-13-20 0,-5 3 0,-5-9 0,-7-1 0,1-5 0,6-9 0,5-3 0,5-14 0,19-9 0,-2 3 0,18-6 0,1 7 0,1 0 0,-3 6 0,7-4 0,-18 10 0,4-4 0,-16 6 0,-5 7 0,-6 5 0</inkml:trace>
  <inkml:trace contextRef="#ctx0" brushRef="#br0" timeOffset="66133">29840 9838 24575,'53'-26'0,"-20"13"0,2-1 0,-3-2 0,2-1 0,7-1 0,1 2 0,-9 3 0,-2 1 0,19-4 0,-29 19 0,-12 17 0,-9 28 0,0 3-3392,0 1 0,0 2 3392,0-14 0,0 2 0,0 18 0,0 4-257,0-17 0,0 1 1,0-1 256,0-1 0,0-1 0,0 1-21,0 4 1,0 1 0,0-5 20,0 2 0,0-6 0,0 13 0,0-35 6373,-5-4-6373,-5-4 1146,-2-6-1146,-3 5 96,4-10-96,-4 10 0,3-10 0,-3 5 0,-1-6 0,4 0 0,1-9 0,6 7 0,5-7 0</inkml:trace>
  <inkml:trace contextRef="#ctx0" brushRef="#br0" timeOffset="66984">30407 10223 24575,'65'-8'0,"-20"-6"0,4-2 0,12-2 0,2-1 0,-7-3 0,2 0 0,-10 8 0,2 1 0,-7 1 0,15-9 0,-14 12 0,-5 1 0,-17 2 0,-6 1 0,-2 4 0,-8-4 0,0 0 0,3 4 0,-8-4 0,4 5 0</inkml:trace>
  <inkml:trace contextRef="#ctx0" brushRef="#br0" timeOffset="67434">31055 9894 8191,'5'-6'0,"13"1"5063,9 5-5063,29 0 2818,-12 0-2818,4 0 1719,-23 5-1719,-5 1 6784,-13 17-6784,2-5 0,-15 11 0,-2-9 0,-12 10 0,-1 2 0,1 0 0,-3-7 0,11-9 0,-3-5 0,9-1 0,1-4 0,5-1 0</inkml:trace>
  <inkml:trace contextRef="#ctx0" brushRef="#br0" timeOffset="69083">31789 9565 8191,'0'-11'0,"5"14"5063,5 21-5063,-3 9 2818,1 14-2818,2-1 859,-8-3 1,-2 3-860,5-1 0,0 1 0,-4 11 0,-2-2 0,1-19 0,0-5 6784,0 10-6784,0-26 0,0-4 0,0-5 0,0-1 0</inkml:trace>
  <inkml:trace contextRef="#ctx0" brushRef="#br0" timeOffset="69603">31892 9847 24575,'11'-15'0,"1"1"0,10-2 0,-2 2 0,3-8 0,0-6 0,6-19 0,-13 4 0,5-4 0,-19 21 0,4 6 0,0 24 0,-5 2 0,5 47 0,-6-12 0,0 3 0,6 17 0,-1 2 0,-4-9 0,1-1 0,11 4 0,0-6 0,-5-3 0,9-3 0,-8-30 0,-8-10 0,4-5 0</inkml:trace>
  <inkml:trace contextRef="#ctx0" brushRef="#br0" timeOffset="70400">32411 10039 24575,'21'-14'0,"-4"-3"0,-6-1 0,-5 2 0,-15 0 0,-3 3 0,-8 6 0,-1 0 0,0 14 0,-3 12 0,7 5 0,3 6 0,3-5 0,10-4 0,-6 8 0,7-5 0,5 1 0,1-9 0,5-11 0,0 0 0,4-5 0,-3 0 0,7-6 0,1-8 0,-3 0 0,10-22 0,-15 16 0,7 0 0,-13 21 0,17 15 0,-9 2 0,15-8 0,-17-4 0,-3-6 0</inkml:trace>
  <inkml:trace contextRef="#ctx0" brushRef="#br0" timeOffset="71785">25869 13247 24575,'0'58'0,"0"-19"0,0 3 0,1-1 0,-2 3-587,-2 8 0,-2 6 0,1-1 587,3-10 0,0-1 0,0 1 0,-3 6 0,-1 1 0,1-5 0,4-4 0,0-7 569,0 3-569,0-26 72,0-4 1,0-5 0,0-1 0</inkml:trace>
  <inkml:trace contextRef="#ctx0" brushRef="#br0" timeOffset="72265">25962 13655 24575,'19'-15'0,"8"-3"0,22-10 0,1-3 0,-8 3 0,-14 7 0,1-4 0,-3 0 0,-3-2 0,2-7 0,-3-1 0,6-8 0,-18 3 0,-5 51 0,-5 54 0,-6-29 0,0 2-827,4 19 1,1 2 826,-5-12 0,0-2 0,5 2 0,2-1 0,2-8 0,-1-3 0,-1 17 0,4-20 0,0-25 0,-4 7 0,4-13 0,-5 4 0</inkml:trace>
  <inkml:trace contextRef="#ctx0" brushRef="#br0" timeOffset="73285">26562 13896 24575,'5'-5'0,"5"-1"0,-9-9 0,4 3 0,-10 1 0,4 2 0,-9 8 0,4-9 0,-14 9 0,2 1 0,-7 1 0,8 8 0,2-3 0,9 9 0,1 6 0,5-3 0,0 2 0,0-10 0,5 6 0,1 1 0,9 1 0,14-7 0,-5-5 0,10-11 0,-13-6 0,-4-6 0,-2 0 0,-9-3 0,-1 8 0,-5-7 0,0 3 0,0 13 0,5 11 0,-4 22 0,4-3 0,0-3 0,1-13 0,9-7 0,-4-4 0,5-4 0,-10 2 0,-2-3 0</inkml:trace>
  <inkml:trace contextRef="#ctx0" brushRef="#br0" timeOffset="74000">27209 13405 24575,'0'-11'0,"0"0"0,0 10 0,0 7 0,0 18 0,0-10 0,0 3 0</inkml:trace>
  <inkml:trace contextRef="#ctx0" brushRef="#br0" timeOffset="74517">27217 13758 24575,'0'6'0,"0"-2"0</inkml:trace>
  <inkml:trace contextRef="#ctx0" brushRef="#br0" timeOffset="79483">27775 13789 24575,'15'-5'0,"5"-18"0,-2 3 0,5-21 0,-15 11 0,4-4 0,-1-3 0,2-27 0,-5 25 0,1 2 0,-1-7 0,-8 20 0,0 27 0,0 21 0,0 1 0,0 13 0,0-22 0,5-1 0,1 0 0,9-2 0,-3-2 0,3-5 0,-4-11 0,14-16 0,13-22 0,-13 8 0,1-3 0,-1 1 0,-3 1 0,6-21 0,-16 21 0,-12 35 0,0 6 0,0 27 0,-11 16 0,4 2 0,1 6 0,-1 2 0,0 1-832,-4 8 0,1-2 832,9-21 0,0-4 0,-9 19 0,10-42 0,0 3 0,0-14 0,0-2 0</inkml:trace>
  <inkml:trace contextRef="#ctx0" brushRef="#br0" timeOffset="80334">28743 13436 24575,'0'15'0,"5"-8"0,5 7 0,24-13 0,23 13 0,5-12-453,-25 2 1,-1 0 452,20-4 0,1 0 0,-21 5 223,-4-4-223,-26 9 0,-1 0 0,-45 27 0,17-12 0,-4 1 0,-18 8 0,-4 1 0,4-1 0,2-3 0,10-9 0,2-2 0,-17 11 682,32-19-682,1 0 0,4-6 0,5 4 0,10-9 0,-2 4 0,7-5 0</inkml:trace>
  <inkml:trace contextRef="#ctx0" brushRef="#br0" timeOffset="81200">29696 13298 24575,'-7'21'0,"6"-5"0,-11 13 0,10-11 0,-10 12 0,10-2 0,-12 19 0,-1-4 0,-2 0 0,3-19 0,9-13 0,10-5 0,6-2 0,6-4 0,8 0 0,17-14 0,-11 10 0,6-20 0,-22 17 0,-2-9 0,-8 1 0,0 17 0,-5 17 0,0 47 0,0-2 0,0-3 0,0-24 0,0-30 0,0 2 0</inkml:trace>
  <inkml:trace contextRef="#ctx0" brushRef="#br0" timeOffset="82067">30144 13343 24575,'-5'-17'0,"4"1"0,-9 10 0,0-5 0,-7 9 0,-3-4 0,-1 11 0,1 1 0,3 14 0,7-7 0,5 7 0,5-9 0,0 8 0,19 12 0,-2 10 0,14 12 0,-16-15 0,-1-1 0,-12-16 0,4 4 0,-1-4 0,-9-4 0,3-8 0,-14-15 0,-7-21 0,4 10 0,2-14 0,11 21 0,5-10 0,6-7 0,5-7 0,14-1 0,-7 11 0,10 0 0,-11 12 0,1-8 0,2 8 0,-12 2 0,1 5 0</inkml:trace>
  <inkml:trace contextRef="#ctx0" brushRef="#br0" timeOffset="85999">25979 12143 24575,'0'-11'0,"0"1"0,0 13 0,0 4 0,0 22 0,-10 26 0,8-3-310,-2-15 1,-2-1 309,-9 20 0,9-19 0,0-1 0,-11 13 0,3 1 0,13-25 0,-4-14 0,5 0 0,0-7 0</inkml:trace>
  <inkml:trace contextRef="#ctx0" brushRef="#br0" timeOffset="86566">25985 12363 24575,'9'6'0,"3"-6"0,21-14 0,6-14 0,3-1 0,-10 2 0,-17 10 0,-1 5 0,-12-13 0,7-4 0,-9-3 0,0 6 0,0 11 0,0 26 0,0 23 0,0 16 0,0 15 0,-10-9 0,9-19 0,0-1 0,-9 17 0,10-1 0,-5-28 0,4-13 0,-4-5 0,5-2 0</inkml:trace>
  <inkml:trace contextRef="#ctx0" brushRef="#br0" timeOffset="87516">26525 12458 24575,'0'-11'0,"0"0"0,-4-4 0,-2 3 0,-5 2 0,0 0 0,0 9 0,0 1 0,-4 10 0,3 7 0,-3 4 0,4 0 0,5 0 0,1 0 0,5 0 0,0 0 0,0-5 0,13 7 0,-5-10 0,15 1 0,-6-4 0,4-9 0,0 4 0,1-10 0,-10-6 0,14 4 0,-22-19 0,23 11 0,-19-23 0,3 13 0,-5-1 0,-12 6 0,-1 8 0,-5 2 0,-3 5 0,-2 5 0,6 0 0,1 0 0</inkml:trace>
  <inkml:trace contextRef="#ctx0" brushRef="#br0" timeOffset="88332">27138 12083 24575,'0'-11'0,"4"5"0,-7 1 0,6 14 0,-12-1 0,8 2 0,-4-5 0</inkml:trace>
  <inkml:trace contextRef="#ctx0" brushRef="#br0" timeOffset="88849">27169 12494 24575,'12'-4'0,"6"2"0,-11-7 0,-6 8 0,2 5 0,-13-1 0,10 6 0</inkml:trace>
  <inkml:trace contextRef="#ctx0" brushRef="#br0" timeOffset="92037">27919 12316 24575,'23'-29'0,"-11"6"0,21-14 0,-10-1 0,-2 0 0,2-5 0,-3 3 0,1-1 0,6-16 0,-3 1 0,-12 19 0,-2 4 0,5-21 0,-11 36 0,-2 8 0,2 43 0,-4-5 0,0 8 0,0 2 0,0 22 0,10-9 0,1-22 0,5-18 0,-1-11 0,9 0 0,11-26 0,17-13 0,-22 1 0,-2-7-3392,-2-12 0,-4 2 3392,-6 18 0,-3 2 0,-3-10 0,-5 17 0,-14 56 0,-3 1 0,6 22 0,1 12 0,-2-20 0,-1 1 0,2 1-182,4 6 1,2 1-1,-1-2 182,-6-1 0,-1-2 0,2-5 3257,5-2 1,0-5-3258,-7 16 0,8-30 0,0 0 0,0-11 0,0-5 0</inkml:trace>
  <inkml:trace contextRef="#ctx0" brushRef="#br0" timeOffset="92849">29499 11769 24575,'-20'6'0,"-14"2"0,2 7 0,-2 2 0,1-5 0,-4 0 0,-3 4 0,-4 4 0,2-1 0,-13 4 0,1-1-1183,-5 0 0,4-1 1183,16-4 0,9-1 757,12 3-757,41-6 0,27 6 0,9-1-249,6-7 249,-9 9 0,-20-18 0,1-1 0,24 17 1179,-3-16-1179,-24 7 0,-24-4 0,-19 0 0,6 1 0,-11-1 0</inkml:trace>
  <inkml:trace contextRef="#ctx0" brushRef="#br0" timeOffset="93183">28822 12436 24575,'23'6'0,"28"-1"0,-3-4 0,5-2 0,-1 1 0,5 0-426,-1 1 1,5-1 0,-3-1 425,-12-2 0,-1-1 0,0 0-482,6 3 1,0 1 0,-5-2 481,-3-3 0,-6 0 161,11 5 0,-42 0 0,-1 0 0</inkml:trace>
  <inkml:trace contextRef="#ctx0" brushRef="#br0" timeOffset="93822">30033 11850 8741,'0'3'0,"0"-1"5108,0 13-5108,0 0 2736,-6 19-2736,-6 23 0,-11-1 0,9 0 1644,-6-29-1644,19-12 6346,-4 0-6346,5-3 0,5 3 0,18-9 0,-4-1 0,31-13 0,-4-16 0,2-5 0,-14-5 0,-13 7 0,-19 11 0,4 24 0,-6 33 0,0 13 0,0-9 0,0 0 0,0 4 0,0 1 0,0-35 0,0-10 0</inkml:trace>
  <inkml:trace contextRef="#ctx0" brushRef="#br0" timeOffset="94366">30672 11774 8191,'0'-45'0,"-4"12"5063,-21 13-5063,-4 14 2818,-4 10-2818,4 20 1719,21 5-1719,-1 5 6784,15-9-6784,2-4 0,17 24 0,-3-9 0,-2 12 0,-8-23 0,-12-6 0,0-2 0,-11 3 0,-5-2 0,-8-7 0,2-5 0,6-15 0,9-3 0,1-9 0,18-10 0,4 4 0,14-14 0,-3 13 0,1 0 0,15-14 0,-19 16 0,-1 1 0,1 1 0,-18 12 0,-1 3 0</inkml:trace>
  <inkml:trace contextRef="#ctx0" brushRef="#br0" timeOffset="96831">25819 11722 8191,'5'-10'0,"-9"4"5063,-34 11-5063,7 2 0,-3 3 0,-17 1 0,-2 2 0,8 3 0,3 0 0,3-9 0,4 0 0,-11 16 2818,11-16-2818,10 2 1719,9 1-1719,12-4 6784,4 5-6784,0 9 0,0 6 0,0 10 0,0 3 0,0 7 0,0-8 0,0 5 0,-5 11 0,-1 4-364,1-5 1,1 3-1,-2 1 364,-2 0 0,-1 0 0,1-2 0,3-10 0,0-1 0,0 0 0,-6 22 0,1-3-212,9-19 0,-1-1 212,-7 15 0,-3 4 0,7-17 0,1 2 0,-1-2-888,-2 14 1,0-1 887,1 6 0,0 4 0,2-11 0,0 3 0,2-2 0,0-9 0,2-2 0,-1 2 0,-3 14 0,0 3 0,1-7-270,2-8 1,2-6 269,-1 14 937,0-35-937,0-13 393,0 4-393,0-3 1857,0 12-1857,0-6 642,0 3-642,-5-6 0,4-4 0,-4 13 0,5-1 0,0 17 0,0-16 0,0 4 0,5-21 0,22 2 0,9-24 0,21 12 0,-1-27 0,-16 22 0,1 2 0,-5-3 0,-1 0 0,3 3 0,-3 3 0,7 3 0,-22 0 0,-10 0 0,1 0 0</inkml:trace>
  <inkml:trace contextRef="#ctx0" brushRef="#br0" timeOffset="97798">24029 11245 24575,'0'3'0,"0"21"0,0 33 0,0 5 0,0-13 0,0 0 0,7 6 0,-6 9 0,11-34 0,-10-18 0,4-3 0</inkml:trace>
  <inkml:trace contextRef="#ctx0" brushRef="#br0" timeOffset="98316">23963 10823 8191,'-43'-24'0,"8"7"5063,1 11-5063,2 18 2818,1 4-2818,3 8 1719,6 8-1719,8 0 0,3 7 0,3 23 0,3 5 1045,-1-20 0,0 2 0,2 2-1045,2 12 0,3 3 0,0-1 0,-2-10 0,0-1 0,3 2 0,3-4 0,3 2 0,2 1 0,-2-2-465,1 9 0,0-1 1,4-2 464,5 1 0,4-2 0,2-6 0,5-1 0,6-11 0,9-14 0,7-14 0,9-19 0,4-13-504,-17 3 1,1-6 0,-1-5 503,-8-4 0,-1-5 0,-1-3 0,-4 0 47,1-5 1,-4 0-1,-4-4-47,-1-10 0,-6-4 0,-4-2 0,-6 0 0,-5-2 0,-4 3 0,-6 11 0,-3 1 0,-2-2 0,2 0 0,-1-4 0,-2 1 0,-5 6 274,-6 4 1,-3 4 0,-3 1-275,-1-1 0,-2 1 0,-4 5 0,-4 7 0,-4 4 0,-1 6 0,-18 1 0,-3 9 0,16 6 0,-2 4 0,6 0 0,3 1 0,6 1 0,-21 9 0</inkml:trace>
  <inkml:trace contextRef="#ctx0" brushRef="#br0" timeOffset="99901">2026 10528 24575,'10'53'0,"-9"-19"0,1 2 0,7 12 0,1 0 0,-6-9 0,1-4 0,11 11 0,-9-28 0,3-17 0,17-21 0,1-8 0,4-6 0,2-1 0,6-5-554,-3 4 0,5-4 0,3-1 0,0 2 554,-1 2 0,1 1 0,0 1 0,3-1 0,-4 3 0,2-1 0,2 1 0,-1 1 0,0 2 0,8-3 0,1 2 0,-2 3 0,-4 2 0,12-8 0,-6 7 0,-10 14 0,-10 4 0,-21 3 0,-14 6 0,3 0 0,-9 0 0</inkml:trace>
  <inkml:trace contextRef="#ctx0" brushRef="#br1" timeOffset="113384">31641 13094 24575,'-31'16'0,"-9"12"0,9-24 0,-12 17 0,17-15 0,-3 1 0,22 3 0,3-9 0,5 8 0,12 10 0,-11 8 0,7 11 0,-9 10 0,0 8 0,0 1 0,0 8-829,-4-14 0,-1 3 0,1 1 829,3-5 0,1 2 0,0 0 0,-2-1 0,-5 16 0,-3-1 0,3-5 0,6 3 0,0-6 0,-5-11 0,1-7 0,5-10 0,0-6 0,0-4 0,4-13 0,11 2 0,28-9 2487,-3-6-2487,8-2 0,-23 0 0,-10-3 0,-9 10 0,-1-4 0</inkml:trace>
  <inkml:trace contextRef="#ctx0" brushRef="#br1" timeOffset="114632">31831 13378 24575,'0'15'0,"-6"1"0,4 21 0,-1-2 0,0 4 0,3 4 0,0 4 0,1 13 0,-2 0 0,-3-19 0,0-3 0,3-2 0,0-4 0,-8-7 0,9-27 0,0-16 0,-8-37 0,6 17 0,1-1 0,-3 0 0,0-1-410,3-6 0,2 1 410,-1-21 0,4 22 0,2-1 0,-1 9 0,1 1 0,5-7 0,3 4 0,6-8 0,5 16 0,-9 23 0,-6 5 0,1 13 820,-10 30-820,3-9 0,-2 3 0,-2 28 0,0-26 0,0-3 0,0-3 0,-6 6 0,-7-5 0,-11-3 0,0-5 0,2-16 0,12 6 0,22-3 0,5 19 0,18-2 0,-1 6 0,4-16 0,-6-5 0,-3-13 0,-8 0 0,-5 0 0,-1-5 0,-4-13 0,8-4 0,-11-16 0,13-13 0,-19 17 0,6 7 0,-8 29 0,0 19 0,0 0 0,0 4 0,5-8 0,1 3 0,0-14 0,-1-1 0</inkml:trace>
  <inkml:trace contextRef="#ctx0" brushRef="#br1" timeOffset="114786">32223 13150 8191,'-6'0'0,"1"0"0</inkml:trace>
  <inkml:trace contextRef="#ctx0" brushRef="#br1" timeOffset="115533">32403 13348 24575,'-5'-11'0,"-1"5"0,-13 19 0,-2 4 0,-3 37 0,9-19 0,6 8 0,23-23 0,-5-14 0,10-2 0,0-16 0,3-3 0,4-5 0,-5 3 0,-2 45 0,-12 33 0,-2 1 0,-2 6 0,-2-7 0,-2-2 0,1-8 0,0-6 0,0 3 0,-4-42 0,-2-1 0,-14-5 0,6-5 0,-6-1 0,8-9 0,-9-34 0,11-5 0,2 20 0,1 0 0,7-22 0,0 33 0,0 6 0</inkml:trace>
  <inkml:trace contextRef="#ctx0" brushRef="#br1" timeOffset="116352">32668 13010 24575,'0'3'0,"0"3"0,0 32 0,0 11 0,0 4 0,0-5 0,0-23 0,0-5 0,9-20 0,-2 3 0,9-19 0,-5 4 0,1-3 0,4 9 0,0 10 0,4 9 0,1 5 0,-1 5 0,-4-14 0,-1 2 0,0-17 0,-7-1 0,13-13 0,-17-5 0,17-34 0,-14 15 0,-1-5 0,0-9 0,-1 0 0,1 12 0,-1 3 0,-5-12 0,-10 105 0,8-10 0,1 4 0,0 17 0,2 2 0,6-6 0,3-5 0,13 5 0,-1-26 0,-12-31 0,-5 0 0</inkml:trace>
  <inkml:trace contextRef="#ctx0" brushRef="#br1" timeOffset="116533">33004 13064 8191,'3'-5'0,"4"-1"5063,13 0-5063,-9-8 0,-1 12 0,-10-7 0</inkml:trace>
  <inkml:trace contextRef="#ctx0" brushRef="#br1" timeOffset="116831">33242 12499 24575,'14'17'0,"10"21"0,0 20 0,-7-22 0,2 3 0,5 13 0,0 2 0,-1 4 0,0-1-1448,-3-3 1,-2-2 1447,-5-1 0,-4-5 0,-9 10 458,2-16 1,-4 1-459,-11-4 0,-2-1 0,3 28 476,-22-22-476,19-36 0,8-1 0,-2-5 0</inkml:trace>
  <inkml:trace contextRef="#ctx0" brushRef="#br1" timeOffset="117764">33161 12626 24575,'40'-48'0,"-6"13"0,9-4 0,-17 24 0,-7 0 0,-7 13 0,3-4 0,-9 15 0,8-1 0,-12 12 0,14 6 0,2 6 0,-8 16 0,-3 7 0,8 4 0,2 6 0,-2 2-389,-6-9 1,-2 1 0,-1 3 0,0 0 388,1-3 0,0 3 0,0 0 0,0-1 0,-2-5 0,1 12 0,-1-5 0,0-2 0,-1-2 0,0-1 0,-1-14 0,-3-10 0,-9-18 0,-3-10 0,-8 0 0,-6-6 1553,4-5-1553,1 4 0,1-8 0,2-2 0,6 4 0,1-2 0</inkml:trace>
  <inkml:trace contextRef="#ctx0" brushRef="#br1" timeOffset="164428">26414 15849 8191,'-11'0'0,"5"-5"5063,1-1-5063,5-5 2818,0 1-2818,0-6 1719,16 0-1719,-8 5 6784,22-5-6784,-3 15 0,10-5 0,19 14 0,-20-6 0,26 13 0,-20-14 0,0 1 0,-8-3 0,-19-4 0,-9 0 0,-13 22 0,-11 8 0,-15 32 0,16-22 0,-2 3 0,-2 0 0,-3 4 0,0-1-386,1-1 0,-2 1 1,-1 0 385,-7 7 0,-1 0 0,0-4 0,-5 3 0,3-5 0,7-11 0,2-5 0,-8 3 0,8-14 0,6 9 0,6-11 0,27-3 0,35-5 0,6-4 0,10-2 0,-11-2 0,3-2 0,0 1 0,2 2 0,1 2 0,-2-1 0,-8-3 0,-3-1 0,-4 2 0,22 3 0,-42 0 0</inkml:trace>
  <inkml:trace contextRef="#ctx0" brushRef="#br1" timeOffset="165663">28051 15894 8191,'-6'4'0,"18"6"5063,1-3-5063,32 16 0,-5-19 0,-10 12 0,3-1 949,4-13 0,0 0-949,5 18 0,2 1 0,2-12 0,0 0 0,-3 10 0,-1 0 0,-4-12 0,-2 0 1544,23 19-1544,-20-22 6241,-12 15-6241,-17-13 0,-10 10 0,-14 4 0,-21 14 0,10-13 0,-5 0 159,-6 1 0,-5 2 0,-1-1-159,0 0 0,-1-1 0,-2 1 0,-7 2 0,-3 1 0,3-1 0,-8 4 0,6-3 0,16-11 0,7 0 0,4 9 458,17-22-458,9 12 0,5-13 0,-2 4 0,7-5 0</inkml:trace>
  <inkml:trace contextRef="#ctx0" brushRef="#br1" timeOffset="166963">29782 16038 24575,'-6'-16'0,"1"4"0,14 1 0,15 6 0,16 5 0,4 1 0,6-2 0,-2-4 0,3-1 0,10 0 0,-1 0 0,-19-1 0,-5 0 0,13-8 0,-34 14 0,-15 5 0,-20 41 0,-8 7 0,-5 6 0,5-9 0,-3 2 0,2-3 0,-2 3 0,0-3 0,-6 5 0,-2-5 0,-5 1 0,1-2-390,9-7 1,2-4 389,6-10 0,3-5 0,2 4 0,7 5 0,2-17 0,5 11 0,11-18 0,4 0 779,11-2-779,5-4 0,24-8 0,14-9 0,-25 4 0,-1 1 0,17-6 0,-21 5 0,-22 13 0</inkml:trace>
  <inkml:trace contextRef="#ctx0" brushRef="#br1" timeOffset="167331">30551 16440 8676,'-6'-15'0,"-1"3"5105,-14 2-5105,8 5 2746,-13 14-2746,3 35 826,15-7 0,2 3-826,-3 2 0,3-1 0,3-3 0,6-3 6396,17 8-6396,-6-24 0,26 4 0,-8-16 0,12-13 0,-15-2 0,-6-6 0,-18 9 0</inkml:trace>
  <inkml:trace contextRef="#ctx0" brushRef="#br1" timeOffset="167664">30672 16620 24575,'5'-6'0,"5"1"0,12 34 0,-3 4 0,-3 21 0,-9-6 0,-14-12 0,1-16 0,-1-48 0,24-9 0,-2-10 0,5 0 0,27 2 0,-22 19 0,-1 6 0,6 14 0,-7 20 0,-13-11 0,-4 11 0</inkml:trace>
  <inkml:trace contextRef="#ctx0" brushRef="#br1" timeOffset="167838">31011 16688 8191,'5'16'0,"1"0"1265,4-4 1,-4-3 0,-1-9 0</inkml:trace>
  <inkml:trace contextRef="#ctx0" brushRef="#br1" timeOffset="168015">30950 16049 24575,'-6'-16'0,"1"5"0,5 6 0</inkml:trace>
  <inkml:trace contextRef="#ctx0" brushRef="#br1" timeOffset="168265">31131 16076 8191,'0'48'0,"5"-14"0,1 5 1589,-5 24 1,1 3-1590,3-12 0,1 1 958,-6-6 0,-1 3 1,2-6-959,2-7 0,0-3 0,-3 5 0,1-5 1947,5-4-1947,-6-35 1498,0-11 0,0 0 0,0-3 0</inkml:trace>
  <inkml:trace contextRef="#ctx0" brushRef="#br1" timeOffset="168480">31125 16561 8191,'15'-9'0,"37"-18"4505,10 12-4505,-30 0 0,0 5 2884,31 32-2884,-41 17 1787,12 13-1787,-22-3 6574,0-15-6574,-16-23 0,2-1 0,-2-10 0</inkml:trace>
  <inkml:trace contextRef="#ctx0" brushRef="#br1" timeOffset="168630">31550 16296 8756,'-5'-12'0,"4"-2"0,-4 13 0,5-4 0</inkml:trace>
  <inkml:trace contextRef="#ctx0" brushRef="#br1" timeOffset="169332">31688 16324 24575,'-9'27'0,"6"9"0,-6-1 0,19-4 0,1-10 0,19-15 0,1 1 0,11-22 0,5-4 0,-8-13 0,-5-4 0,-15 14 0,-16 2 0,-5 16 0,-4 17 0,1 0 0,15 8 0,1-4 0,11-6 0,-6 6 0,0-1 0,-6 4 0,5-8 0,-3 2 0,3-13 0,10 4 0,6-18 0,24-19 0,-23-4 0,-2-8 0,1-3 0,-3-7-1117,-13 10 1,-3-7 0,0-1-1,-1 3 1117,4 0 0,-1 3 0,-2-3 0,-4-7 0,-3-3 0,0 6 0,3 6 0,-2 8 0,-12-5 0,-9 21 0,-2 43 0,0 12 0,0 8 0,5 0 0,1 4 0,2 3-232,-2 8 1,2 2 0,3 0 231,3 0 0,2 0 0,2-3 2136,-1 9 0,4-6-2136,9-12 0,1-8 0,-6-8 0,6-12 0,-9-17 0</inkml:trace>
  <inkml:trace contextRef="#ctx0" brushRef="#br1" timeOffset="171948">26100 17074 24575,'-17'0'0,"-2"0"0,3 0 0,-1 0 0,2 0 0,3 9 0,1-2 0,-6 9 0,-1 4 0,0 16 0,-3 2 0,13 17 0,2-19 0,4 1 0,11 25 0,-4-24 0,1-3 0,13 3 0,9-13 0,1-8 0,23-22 0,-26 8 0,3-16 0</inkml:trace>
  <inkml:trace contextRef="#ctx0" brushRef="#br1" timeOffset="172416">26357 17345 8191,'-9'-11'0,"-2"-4"5063,-10 8-5063,0 3 2818,-16 29-2818,13 12 1719,-11 2-1719,25-6 6784,9-13-6784,11-13 0,19-11 0,4-5 0,0-15 0,-5 16 0,-15-1 0,-2 18 0,-2-2 0,-3 8 0,0-9 0,-1-1 0</inkml:trace>
  <inkml:trace contextRef="#ctx0" brushRef="#br1" timeOffset="172718">26456 17073 8191,'0'25'0,"10"35"1438,-9-14 1,1 3-1439,7-5 0,0-1 1506,-8-1 1,0-4-1507,13-1 1964,-13-2-1964,3-11 5919,-4-12-5919,0 3 0,0-9 0,0-1 0</inkml:trace>
  <inkml:trace contextRef="#ctx0" brushRef="#br1" timeOffset="173283">26701 17266 8191,'-17'-12'0,"0"3"5063,-4 14-5063,9 13 2818,-5 25-2818,10-7 0,2 3 859,-2 1 1,3 1-860,2-3 0,3-3 0,1 8 6784,16-27-6784,-11-7 0,30-7 0,19-22 0,-18 3 0,1-3 0,-6 1 0,-2 0 0,15-13 0,-35 31 0,-6 7 0,-1 0 0,-2 4 0,7-9 0,1 4 0,-3-5 0,3 0 0</inkml:trace>
  <inkml:trace contextRef="#ctx0" brushRef="#br1" timeOffset="173601">27016 17374 24575,'0'15'0,"0"11"0,0 5 0,0 10 0,0-13 0,5-9 0,5-14 0,6-11 0,5 0 0,-5-7 0,-1 7 0,-4 2 0,0 8 0,-1-2 0,-4 2 0,-1-4 0</inkml:trace>
  <inkml:trace contextRef="#ctx0" brushRef="#br1" timeOffset="173883">27175 17077 24575,'0'37'0,"0"21"0,10 3-2115,-7 4 2115,7-19 680,-4 3-680,-5-16 349,10 1-349,-10-19 0,4-9 0,-5-1 0</inkml:trace>
  <inkml:trace contextRef="#ctx0" brushRef="#br1" timeOffset="174466">27377 17346 11896,'0'-11'0,"-5"5"4839,-5 1-4839,-2 15 2206,-7 7-2206,5 10 1243,4 1-1243,8-12 4391,3-2-4391,18-13 0,-6 4 0,13-5 0,-10 0 0,-6 9 0,0-7 0,-9 12 0,9-13 0,-3-10 0,4 1 0,-4-17 0,4 9 0,-9-37 0,6 12 0,1-3 0,-8-3 0,0 1 0,6 4 0,-3 5 0,-8 2 0,-6 64 0,3 37 0,2-21 0,1 1 0,3-7 0,2-1 0,5 15 0,-4-37 0,13 0 0,-13-9 0,8-1 0</inkml:trace>
  <inkml:trace contextRef="#ctx0" brushRef="#br1" timeOffset="174651">27526 17324 8191,'20'-7'0,"-2"1"0,-2-1 0,-6 2 0</inkml:trace>
  <inkml:trace contextRef="#ctx0" brushRef="#br1" timeOffset="174867">27673 17263 24575,'-15'0'0,"-7"25"0,9 0 0,-2 13 0,15-8 0,9-14 0,12-5 0,3-6 0,6-11 0,-19 4 0,-2-4 0</inkml:trace>
  <inkml:trace contextRef="#ctx0" brushRef="#br1" timeOffset="177303">27974 17261 24575,'-11'-6'0,"0"1"0,5 10 0,-3-4 0,3 17 0,0 0 0,-4 4 0,9-2 0,-4-9 0,5-1 0,0 5 0,5-8 0,1 2 0,9-9 0,-3 0 0,7-17 0,-3 2 0,-6-31 0,-4 14 0,-3-3 0,-2-8 0,-2-2 0,2-3 0,-2 1 0,-4-3 0,-2 4 0,-1-1 0,-12 17 0,13 77 0,3-2 0,2 5 0,6 12 0,3 2 0,0-4 0,4-3 0,2-16 0,1-5 0,4 1 0,4-23 0,-20-4 0,7-9 0,-9 4 0</inkml:trace>
  <inkml:trace contextRef="#ctx0" brushRef="#br1" timeOffset="181320">25437 15505 8191,'-5'-6'0,"-1"1"5063,-4 10-5063,-3 10 2818,7 10-2818,-15 18 0,17 5 0,-11-17 0,-1 2 0,12 33 0,-6-27 0,-2 5 0,0 3 7,3 13 1,2 4 0,0 4-8,0-15 0,0 3 0,0 1 0,-1 2 0,1 1 0,1-4 0,-1 2 0,1 1 0,0 1 0,0-2 0,2-2 0,-1 3 0,2-2 0,0 0 0,0-1 0,0-1 0,-1 11 0,0 0 0,1-3 0,1-4-263,1-5 1,2-5 0,-1 1 262,-4 6 0,0 0 0,0 0 0,3-1 0,1-2 0,-2 0 0,-5-5 0,-2 0 0,2-2 0,6 18 0,0-5 0,-10 6 0,5-29 0,1 0 0,2 30-146,-7-15 0,-2 4 146,6 2 0,-2 0 0,-5-3 0,-1-4 0,6-7 0,2-10 1543,6-23-1543,14-18 6174,19-20-6174,-1 16 1307,9-16-1307,6 15 0,-3-6 0,4-2 0,-8 7 0,2 1-138,18-5 0,4-1 138,-20 6 0,0 0 0,2 1-644,10 1 0,3 2 1,1-1 643,-10 1 0,2-2 0,0 2 0,-1-1 0,9 1 0,-2 0 0,2 0 0,4 0 0,1-1 0,-3 2 0,-11 3 0,-3 0 0,3 0 0,-3-2 0,2-1 0,1 1 0,-1 0 0,1 2 0,1 2 0,-1-1 0,-1-1 0,7-5 0,-2-2 0,3 2 0,-6 2 0,3 1 0,0 1 0,-2-1 0,5-2 0,-3 0 0,4 0 0,-3 1 0,3 1 0,2 0 0,-2 1 0,-2 1 0,0 2 0,0 0 0,1-2 0,5 0 0,1-2 0,0 0 0,-2 1 0,-11 2 0,-2 0 0,0 0 0,2 0 0,0-1 0,3-1 0,1 0 0,-1 0 0,-1 0-803,6-1 1,-2-1 0,1 1 0,2 0 802,-5 1 0,2 0 0,0 0 0,1 0 0,0 1 0,0-1 0,1-1 0,0 1 0,-1 1 0,-3 0 0,-1 0 0,-3 1 0,0 1 0,1-2 0,7 0 0,2-2 0,0 0 0,-1 1-502,-9 2 1,-1 0 0,1 1 0,1-2 501,8-1 0,2-1 0,1 0 0,1-1-761,-10 1 0,1 0 1,1-1-1,-2 1 1,-2 1 760,0 1 0,-2 1 0,-1 1 0,0-3 0,17-4 0,-1-3 0,-4 4-121,4 8 0,-3-1 121,2-10 0,0-1 0,-6 11 0,3 1 0,-7-6 0,2-3 0,0 2 438,-4 3 1,-2 0 0,3 0-439,10-2 0,3-2 0,-4-1 0,-14-1 0,-3 0 0,2 0 0,8 2 0,2 1 0,-4-2 0,8-5 0,-3-1 0,-14 3 0,1 0 0,-3 1 784,4-1 0,-1-1-784,2-9 0,-3 0 0,10 0 2552,-18 8 1,-1-1-2553,11-4 2313,3-6-2313,1 0 1067,-6-2-1067,-17 8 0,-12 3 0,14-24 0,-23 10 0,6 1 0,0-4 0,-11-9 0,-2-3 0,1-9 0,0-5-1033,0 0 0,0-6 0,0 3 1033,0 13 0,0 2 0,0-3 0,0-2 0,0-4 0,0-1 0,0 3-585,0-5 0,0 1 1,0-2 584,-3 5 0,0-3 0,-1 1 0,1 2 0,2-6 0,1 3 0,-2 1 0,-2 3 0,0 2 0,0 3 0,4-2 0,0 2 0,-6-4 0,0 1 0,4 6 0,1 0-225,-4-19 1,-2 0 224,0 14 0,-1 3 0,-5-6 0,-3 6 0,-10-3 0,-4 31 0,17 7 3241,-10 3-3241,-4 0 2080,-9-2-2080,7 12 613,3-4-613,-36 5 0,20 0 0,-4 0 0,3-1 0,-5 1 0,-2 1-1278,-11 2 1,-4 1 0,2 1 1277,11 0 0,1 0 0,-2 0 0,-11 0 0,-1 0 0,2 1 0,11 2 0,2 1 0,-4 0 0,-5-3 0,-4 0 0,-2-1 0,-2 1 0,8 1 0,0 1 0,-2 0 0,-2 0 0,-1 0 0,9-1 0,-2 0 0,-1 0 0,-1 0 0,1-1 0,0 0 0,2 0-891,-2-1 1,1-1 0,1 0 0,0 0 0,0 0 0,1 1 890,-8 1 0,1 2 0,1-1 0,-2 0 0,-4-1 0,9-2 0,-4-2 0,0 0 0,-2 0 0,0 0 0,1 0 0,2 1-566,-3 2 1,1 0 0,2 0 0,-1 0 0,-3 1-1,-2-1 566,9 0 0,-2-1 0,-3 0 0,0 0 0,-1 0 0,-1 0 0,2 1 0,0-1 0,3 1 0,-1-1 0,1 1 0,1-1 0,1 0 0,0 1 0,0 0 0,1 1 0,-1 1 0,-7 1 0,0 1 0,0 1 0,0 1 0,1-1 0,2 0 0,2-1 0,0-1 0,3-1 0,0 0 0,2 0 0,0 0 0,0 2 0,-7 2 0,-1 1 0,1 1 0,3-2 0,4 0 0,-9 0 0,6-1 0,-4-1-341,11-2 0,-2-1 1,-3-1-1,1 1 0,0 1 341,2 0 0,0 0 0,1 1 0,-2-1 0,0 0 0,-8 1 0,-1-1 0,-1 1 0,1-1 0,4 1 0,0 1 0,4 1 0,1-1 0,0 0 0,2-3 0,1 0 0,1-1 0,4-1 582,-18 3 1,3-1-583,-4-1 0,0 0 0,8-5 0,4 2 0,17 3 0,3 0 0,-23-5 3485,28 0-3485,7 5 1163,0-4 1,9 4-1,3-5 1</inkml:trace>
  <inkml:trace contextRef="#ctx0" brushRef="#br1" timeOffset="183021">27350 18755 24575,'0'49'0,"1"-2"0,-2 5 0,-5 9 0,0 4-1743,6-45 1109</inkml:trace>
  <inkml:trace contextRef="#ctx0" brushRef="#br1" timeOffset="183021">27290 19049 21441,'0'-1'0,"1"-49"557,2 3 1,2 3-558,2 8 0,3 2 0,14-28 0,-1 16 0,-5 27 0,-6 5 0,4 11 0,2-6 2019,8 20-2019,-7 1 0,-3 10 0,5 36 0,-18-20 0,-4 0 0,-8 0 0,-12-9 0,-5-3 0,-1-1 0,-1-2 0,0-3 0,2-1 0,18-13 0</inkml:trace>
  <inkml:trace contextRef="#ctx0" brushRef="#br1" timeOffset="183386">27929 18942 15606,'0'-15'0,"0"3"3843,5-8-3843,-4 8 386,-1 1 1,-1 6 0,-4 5 0</inkml:trace>
  <inkml:trace contextRef="#ctx0" brushRef="#br1" timeOffset="184603">27880 18739 24575,'-6'11'0,"1"4"0,5-3 0,9-2 0,6-18 0,8-4 0,-7-8 0,4 10 0,-18-12 0,7 8 0,-9-14 0,-14 16 0,1 2 0,-8 10 0,4 10 0,4 1 0,-1 26 0,-2 13 0,8 11 0,12-8 0,4-19 0,11-20 0,5-3 0,4-16 0,3 4 0,-5-12 0,-10-3 0,-10 9 0,1-3 0</inkml:trace>
  <inkml:trace contextRef="#ctx0" brushRef="#br1" timeOffset="185103">28155 18721 24575,'11'48'0,"-1"1"0,1-1 0,-3 9 0,-2 2 0,-1 2 0,-5-55 0</inkml:trace>
  <inkml:trace contextRef="#ctx0" brushRef="#br1" timeOffset="185103">28021 19049 20793,'0'-6'-16,"0"-28"-164</inkml:trace>
  <inkml:trace contextRef="#ctx0" brushRef="#br1" timeOffset="185336">28183 18719 24575,'0'-32'0,"0"11"0,0 11 0</inkml:trace>
  <inkml:trace contextRef="#ctx0" brushRef="#br1" timeOffset="186121">28424 18788 24575,'31'-23'0,"-4"1"0,-4-5 0,-11 7 0,-21 9 0,-7 23 0,-3 2 0,-4 22 0,14-6 0,-8 18 0,15-11 0,-2-3 0,15-12 0,14-16 0,6 0 0,-9-6 0,-5 0 0</inkml:trace>
  <inkml:trace contextRef="#ctx0" brushRef="#br1" timeOffset="186554">28768 18729 11712,'-15'-6'0,"-6"15"4872,2 8-4872,4 10 2239,13-6-2239,14-1 1265,1-13-1265,17 2 4487,-3-21-4487,24-24 0,-27 0 0,-2-6 0,-5 3 0,-1-2 0,1-21 0,-4 1 0,-11 25 0,-1 3 0,4-31 0,-6 47 0,-17 48 0,15 6 0,-4-4 0,1 3 0,6 30 0,-1-21 0,2 0 0,3-8 0,1-2 0,6 27 0,4-30 0,-4-24 0,-7-4 0</inkml:trace>
  <inkml:trace contextRef="#ctx0" brushRef="#br1" timeOffset="186819">28937 18680 24575,'12'-9'0,"36"-3"0,3-8 0,-17 13 0,0 2 0,9-9 0,-18 13 0,-19 1 0,-7 6 0,0 0 0,-4-1 0</inkml:trace>
  <inkml:trace contextRef="#ctx0" brushRef="#br1" timeOffset="-107175.73">13057 8475 24575,'-11'0'0,"5"5"0,6-4 0,6 4 0,19 1 0,-2-5 0,25 12 0,7-12 0,-14 2 0,2 0 0,-7-2 0,-1-2-421,10 1 1,-1 0 420,22 0 0,-15 0 0,4 0 0,5 0 0,2 0 0,-15 0 0,1 0 0,-1 0 0,14 0 0,-2 0 0,4 0 0,-2 0 0,-13 0 0,0 0 0,12 0 0,0 0 0,-7 0 0,-2 0 0,-7 0 0,-3 0 0,-4 0 0,-1 0 0,28 0-182,-24 0 0,3 0 182,10 1 0,4-2 0,8-4 0,2-1 0,-20 5 0,0 1 0,-2-1 0,12-5 0,-1 1 0,5 4 0,1 2 0,-2-1 0,0 0 0,-14 0 0,2 0 0,0 0-953,6-4 0,2 0 0,-3 1 953,9 1 0,0 1 0,-8-3 0,3 0 0,-3 1-319,-8 2 0,-3 2 0,3-1 319,10 0 0,3 0 0,-1 0 0,-2 0 0,-2 0 0,1 0 0,1 0 0,0 0 0,-2 0 0,12 0 0,0 0 0,-12 0 0,3 0 0,-3 0 0,9 0 0,0 0 0,-9 0 0,1 0 0,0 0 0,-5 0 0,-1 0 0,-1 0 0,9 0 0,0 0 0,-11 0 0,1 0 0,-1 0 0,11 0 0,1 0 0,-11 0 0,3 0 0,0 0 0,-1 0 0,1 0 0,-2 0 0,14 0 0,-1 0-523,-2 1 1,-2-2 522,-8-5 0,1 0 0,-7 5 0,2 1 0,2-2 0,4-5 0,2-3 0,1 3 0,7 4 0,1 4 0,0-2-5,-1-3 1,0 0-1,0 0 5,3 3 0,1 2 0,-4-1 0,-8 0 0,-3 0 0,1 0 0,3 1 0,1-1 0,-2-1 0,13-4 0,-2-1 0,1 5 0,-1 0 665,-10-5 1,-3 1-666,-4 4 0,-3 2 0,12-1 407,-22 0 1,3 0-408,0-5 0,3 0 0,11 4 0,2-1 0,-6-8 0,1-1 0,5 10 0,1 0 0,-6-9 0,-1-1 0,9 4 0,0 1 0,-7 1 0,-2-2 0,-8-3 0,-3 1 0,20 7 1960,-18-6-1960,9-1 367,-5 7-367,7-13 1413,-13 14-1413,0-5 194,-10 6-194,0 0 0,-10 0 0,-1 0 0,-4 0 0,-1 0 0,-4 0 0,-1 0 0</inkml:trace>
  <inkml:trace contextRef="#ctx0" brushRef="#br1" timeOffset="-69078.73">23708 6246 8191,'-5'-11'0,"4"0"5063,-9 0-5063,4 5 2818,0-3-2818,-3 7 1719,-14-2-1719,-6 4 6784,-6 0-6784,5 0 0,9 0 0,-7 8 0,-3-6 0,-2 9 0,-5 2 0,-1-4 0,-1 0 0,-10 7 0,1 2 0,11-2 0,4-1 0,-15 3 0,14 10 0,-1-12 0,-8 15 0,3-5 0,13-2 0,7-1 0,7-3 0,-6 10 0,-2 5 0,1 7 0,6-6 0,3-7 0,11-1 0,-6 20 0,7 11 0,0-24 0,0-1 0,7 24 0,3-12 0,-2-19 0,15 0 0,-2-2 0,9 9 0,3 1 0,-9-8 0,4 0 0,3-5 0,12 8 0,8 0 0,-18-12 0,1 0 0,17 9 0,4-8 0,-14 4 0,15-10 0,-24 2 0,2 2 0,3-6 0,3-2 0,4 5 0,-1-2 0,-8-6 0,-1-2 0,7 6 0,0-3 0,0-5 0,1-1 0,6 3 0,1 0 0,7-3 0,-1-2 0,-10-4 0,-3 0 0,0 4 0,-3 0 0,9-9 0,-9 5 0,1 0 0,-1-1 0,1-1 0,9-3 0,-2-1 0,-8 1 0,-2 0 0,18-1 0,-21-10 0,19-9 0,-27 6 0,19-17 0,-27 19 0,-4-5 0,10-2 0,-21 8 0,16-13 0,-12 2 0,1-9 0,-2 0 0,-6 1 0,0-1 0,-6 1 0,-2-1 0,-4 4 0,4 6 0,-3 6 0,10 9 0,-18-12 0,0 3 0,-9-14 0,3 10 0,7 3 0,5 11 0,-2-1 0,-2 0 0,-5-6 0,1 0 0,-1 4 0,1 1 0,1 3 0,-10-6 0,-6-2 0,-16-8 0,20 13 0,-3 2 0,-8 1 0,-3 1 0,-3-1 0,-2 1 0,-5 2 0,-1 1 0,0 3 0,2 2 0,11-1 0,1 2 0,-3 4 0,2 0 0,7-5 0,-2 1 0,-24 3 0,0 0 0,1-8 0,21 9 0,1 0 0</inkml:trace>
  <inkml:trace contextRef="#ctx0" brushRef="#br1" timeOffset="-59311.73">27687 164 24575,'0'33'0,"0"-3"0,0 0 0,0-6 0,0 5 0,4-13 0,-2 4 0,2-3 0,-4-1 0,9-27 0,-7 10 0,6-21 0</inkml:trace>
  <inkml:trace contextRef="#ctx0" brushRef="#br1" timeOffset="-58811.73">27674 3 24575,'-5'-3'0</inkml:trace>
  <inkml:trace contextRef="#ctx0" brushRef="#br1" timeOffset="-58811.73">27479 0 24575,'-7'14'0,"-8"36"0,3 7 0,5 4-182,5-11 0,2 2 1,4-1 181,3-4 0,2-1 0,5-1 0,7-3 0,3-2 0,1-3-692,4 4 0,2-5 692,9 0 0,1-5 0,-9-14 0,2-4 0,17-2 0,4-3 0,-6-1 0,1-3 0,3-10 0,-2-3 0,11-4 0,-26-21 0,-28-4 0,3-6 0,-2-9 0,-10 9 0,-3-4 0,-1 0-75,2-2 0,0-1 1,-3 1 74,-5-1 0,-3 0 0,-2 6 0,-2 4 0,-2 7 0,-20-19 1366,15 31-1366,1 11 0</inkml:trace>
  <inkml:trace contextRef="#ctx0" brushRef="#br1" timeOffset="-57527.73">27690 1449 24575,'17'-14'0,"-8"7"0,14-2 0,-12 9 0,1 9 0,3 0 0,0 19 0,1 1 0,-28 18 0,8-18 0,-26-4 0,10-7 0,-10-15 0,-2 16 0,6-18 0,1 5 0,18-15 0,3 7 0,18 6 0,11 7 0,9 13 0,4-5 0,0 0 0,17 0 0,-11-8 0,8-3 0,-25-8 0,-12-9 0,-1 7 0,-12-8 0,7 10 0</inkml:trace>
  <inkml:trace contextRef="#ctx0" brushRef="#br1" timeOffset="-56994.73">27620 1144 24575,'-48'-5'0,"1"-1"0,13 0 0,2 4 0,-6 13 0,5 3 0,6 2 0,-8 29 0,27-7 0,-5 3 0,1 6 0,8 5 0,4 3 0,-3-7 0,0 2 0,3-1-861,5-1 1,4-1 0,1-2 860,4 6 0,3-3 0,2-4 0,1-5 613,11-2-613,-3-20 0,4-2 0,3-1 0,3-3 0,14-11 0,0-4 0,-8 4 0,-1-4 0,9-16 0,-3-7 0,-14-2 0,-4-5 0,6-12 0,-5-6 0,-12-10 0,-7-1-203,-1 13 1,-7 1 202,-14-2 0,-4 3 0,-3-9-416,-23 4 416,13 10 0,0 18 0,-3 3 0,-20-5 0,17 7 0,-1 2 0,-8 6 0,8-1 0,12 13 2318,1 0-2318,-1 6 0,10-4 0,2 4 0</inkml:trace>
  <inkml:trace contextRef="#ctx0" brushRef="#br1" timeOffset="-55011.73">29317 1351 24575,'-14'17'0,"7"-4"0,-11 12 0,16-9 0,-17-3 0,12-2 0,-8 1 0,0 0 0,-1 1 0,-5 0 0,1-5 0,-1 4 0,0-10 0,5 4 0,1-2 0,0-2 0,8-2 0,-2-6 0,9-10 0,0 4 0,9-4 0,7 10 0,36 29 0,-20-3 0,0 3 0,1 5 0,-2 2 0,1 0 0,-5 0 0,-2 4 0,1-8 0,-7-6 0,-2-13 0,-5 2 0,-7-9 0</inkml:trace>
  <inkml:trace contextRef="#ctx0" brushRef="#br1" timeOffset="-54794.73">29776 1570 24575,'22'-16'0,"2"6"0,-8-1 0,5 9 0,-4-9 0,-7 10 0,-5-4 0</inkml:trace>
  <inkml:trace contextRef="#ctx0" brushRef="#br1" timeOffset="-54640.73">29798 1598 12450,'3'9'0,"-1"-6"4726,27 6-4726,-2-15 0,-4 4 0,-5-4 0</inkml:trace>
  <inkml:trace contextRef="#ctx0" brushRef="#br1" timeOffset="-54227.73">30442 1405 24575,'6'0'0,"-1"0"0</inkml:trace>
  <inkml:trace contextRef="#ctx0" brushRef="#br1" timeOffset="-53875.73">30620 1332 24575,'-16'17'0,"9"8"0,-2 9 0,9-6 0,9-3 0,11-19 0,19-14 0,17-24 0,-33 6 0,-3-3 0,15-17 0,-27 1 0,-25 25 0,-16-6 0,-18 13 0,2-2 0,14 20 0,20-4 0,10 4 0</inkml:trace>
  <inkml:trace contextRef="#ctx0" brushRef="#br1" timeOffset="-53628.73">30931 1207 24575,'0'20'0,"6"1"0,-4 7 0,12 19 0,-11-3 0,5 4 0,-8-18 0,-17-18-6784,3-3 6784,-10-9 0,13 0 0,6 0 0</inkml:trace>
  <inkml:trace contextRef="#ctx0" brushRef="#br1" timeOffset="-53427.73">31121 1167 8191,'20'-17'0,"38"-11"5063,-15 4-5063,-3 5 0,0 1 2818,-1-3-2818,-5-6 0,-17 16 0,-12 2 0</inkml:trace>
  <inkml:trace contextRef="#ctx0" brushRef="#br1" timeOffset="-51961.73">27771 2798 24575,'38'0'0,"0"0"0,-3 0 0,-14 5 0,-8 1 0,-25 18 0,4-5 0,-10 11 0,12-9 0,10-10 0,-1 3 0,10-13 0,-11 9 0,2 0 0,-8 2 0,-7-2 0,-6-5 0,1-5 0,5 0 0,6 0 0</inkml:trace>
  <inkml:trace contextRef="#ctx0" brushRef="#br1" timeOffset="-51558.73">27754 2674 8191,'-32'8'0,"-1"1"0,1 6 0,3 7 2531,3 8 1,2 7-2532,-2 16 0,6 2 0,12-14 0,4 1 1409,1 14 0,9-3-1409,29 2 0,3-31 0,9-6 0,14-2 0,3-11-6,-4-17 0,1-6 6,-16 9 0,2 0 0,-5-5 0,5-13 0,-5-6 2826,5-5 1,-6-6-2827,-15-5 0,-8-4 0,-9-11 0,-9 2 0,-9 15 0,-6 5 0,-8 9 0,-3 7 0,-16 2 0,3 20 0,-3-11 0,6 15 0,5 5 0,15-4 0,6 4 0</inkml:trace>
  <inkml:trace contextRef="#ctx0" brushRef="#br1" timeOffset="-50743.73">29133 2648 24575,'6'0'0,"31"0"0,10-5 0,6-1 0,-3 5 0,1 0 0,14-5 0,-4 1 0,-5 5 0,-47 17 0,-38 2 0,-2-2 0,-3 1 0,4 2 0,1 1-747,2 2 0,1 1 747,-1 0 0,1 1 0,-13 25 0,11-16 0,14-5 0,14-18 0,6 3 0,9-13 1494,9 4-1494,6-5 0,33-8 0,-9-9 0,-1 0 0,-26 1 0,-22 11 0</inkml:trace>
  <inkml:trace contextRef="#ctx0" brushRef="#br1" timeOffset="-50177.73">29809 2843 24575,'-50'-7'0,"5"1"0,16 15 0,12 10 0,4-1 0,11 17 0,-3-9 0,5 13 0,11-4 0,6-10 0,39-2 0,-7-16-677,-12-1 1,-1-3 676,20-18 0,0 1 0,-16-9 0,-12 1 0,-19 9 0,-23 2 0,5 6 0,-11 5 1353,14 5-1353,11-4 0,2 9 0,8-9 0,2 13 0,-10-3 0,13 1 0,-13 6 0,3-11 0,4 3 0,6-5 0,-2-5 0,6-9 0,-18 7 0,0-7 0</inkml:trace>
  <inkml:trace contextRef="#ctx0" brushRef="#br1" timeOffset="-49977.73">30291 2579 24575,'-17'-6'0,"7"36"0,5 4 0,5 32 0,0-1 0,5-18 0,-4-5 0,4-27 0,-5-10 0</inkml:trace>
  <inkml:trace contextRef="#ctx0" brushRef="#br1" timeOffset="-49091.73">30483 2778 8191,'-16'0'0,"0"5"5063,10 5-5063,-5 11 2818,10-3-2818,7 10 1719,15-20-1719,0 5 6784,7-13-6784,-16 0 0,7 0 0,-7 0 0,3 0 0,0 6 0,-3-5 0,3 5 0,5-6 0,6 0 0,2 0 0,1 0 0,-8 0 0,0 0 0,-5 0 0,1-14 0,-11 2 0,0-14 0,-6-2 0,9-27 0,-9 16 0,2 0 0,5 4 0,0 2 0,-5-25 0,4 47 0,-15 34 0,7 22 0,-6 7 0,8-5 0,0-19 0,5-7 0,-4-9 0,4-3 0</inkml:trace>
  <inkml:trace contextRef="#ctx0" brushRef="#br1" timeOffset="-48976.73">30834 2750 24575,'16'0'0,"-5"0"0,-7 0 0</inkml:trace>
  <inkml:trace contextRef="#ctx0" brushRef="#br1" timeOffset="-48761.73">30983 2728 24575,'0'15'0,"0"2"0,0 3 0,0-4 0,0-15 0,0 2 0,0-12 0</inkml:trace>
  <inkml:trace contextRef="#ctx0" brushRef="#br1" timeOffset="-48640.73">31014 2755 8191,'11'0'0,"9"0"4712,2 6-4712,4-4 0,-10 4 0,-7-6 0</inkml:trace>
  <inkml:trace contextRef="#ctx0" brushRef="#br1" timeOffset="-48493.73">31234 2780 24575,'13'10'0,"-4"-4"0,11-1 0,-5-5 0,1 0 0,-5 0 0,-2 0 0</inkml:trace>
  <inkml:trace contextRef="#ctx0" brushRef="#br1" timeOffset="-25228.73">15435 9894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3:13:12.79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28944 16159 24575,'0'0'0</inkml:trace>
  <inkml:trace contextRef="#ctx0" brushRef="#br0" timeOffset="974">28912 16177 24575,'20'-14'0,"0"1"0,6 1 0,12-8 0,0 3 0,17-10 0,-7 1-928,-13 11 0,2-1 928,-1-2 0,4-1 0,2-3 0,4-3 0,2 1 0,2 2 0,1 1 0,-1-1-654,-3-3 1,0-1 0,-1 3 653,-1 4 0,1 2 0,-6 2 0,-6 0 0,-3 1 0,3 0 0,-3 0 0,12-9 0,-10 1 0,-12 12 1230,-14 0-1230,2 0 0,-9 3 0,0-2 0</inkml:trace>
  <inkml:trace contextRef="#ctx0" brushRef="#br0" timeOffset="1290">29997 15472 9592,'4'-6'0,"15"14"5113,5-5-5113,15 30 2601,-21-23-2601,3 20 1530,-6-11-1530,-3 2 5739,-2 2-5739,-5-2 0,-18 3 0,-1 2 0,-12 4 0,1 1 0,6-9 0,7-7 0,7-10 0</inkml:trace>
  <inkml:trace contextRef="#ctx0" brushRef="#br0" timeOffset="2425">30576 15367 8191,'9'-17'0,"-1"1"5063,7 4-5063,3-12 2818,-2-20-2818,-2-16 0,-5 8 0,-22 3 1719,10 27-1719,-19-2 6784,11 13-6784,-6 6 0,1 33 0,7 3 0,1 6 0,4 3 0,0 2-791,-2 11 0,2 2 791,3-9 0,2 0 0,-1 12 0,0 0-373,-3-11 0,0-3 373,2-3 0,0-3 0,-5 2 0,6-30 0,-5 1 0,-1 0 1520,-9-5-1520,-1-1 808,-8-18-808,6 5 0,4-15 0,19 16 0,7-3 0,17 10 0,1 9 0,25-7 0,5 7 0,0-9 0,-9-13 0,-29 10 0,-9-10 0</inkml:trace>
  <inkml:trace contextRef="#ctx0" brushRef="#br0" timeOffset="2757">30857 15572 24575,'11'-15'0,"7"2"0,-15-20 0,6 17 0,-14-12 0,-1 22 0,0 10 0,-12 11 0,15 15 0,-8 7 0,-1 2 0,10 1 0,-3 26 0,21-46 0,6-30 0,-4 15 0,-4-23 0</inkml:trace>
  <inkml:trace contextRef="#ctx0" brushRef="#br0" timeOffset="3041">31032 15490 24575,'6'29'0,"4"5"0,4-6 0,1-7 0,5-36 0,-5 1 0,10-26 0,-8 10 0,-3 0 0,1-3 0,6-21 0,9-1 0,-15 28 0,-4 21 0,-6 6 0</inkml:trace>
  <inkml:trace contextRef="#ctx0" brushRef="#br0" timeOffset="3507">31324 15341 24575,'32'-32'0,"-3"7"0,-17 10 0,-8 9 0,-15 10 0,-2 17 0,-3 3 0,8 1 0,13-8 0,6-11 0,10 0 0,0-16 0,-3-1 0,2-18 0,-1-17 0,-8-12 0,0 23 0,0-4 0,-9-19 0,-2 2 0,11-5 0,-12 15 0,-2 17 0,1 37 0,0 25 0,0 11 0,1 8 0,2 5 0,-2-8 0,0 2 0,3-2 0,4 12 0,2-5 0,-3-17 0,3-7 0,19-1 0,-16-25 0,-2-6 0</inkml:trace>
  <inkml:trace contextRef="#ctx0" brushRef="#br0" timeOffset="3910">31256 15878 24575,'0'0'0</inkml:trace>
  <inkml:trace contextRef="#ctx0" brushRef="#br0" timeOffset="4208">31202 15878 24575,'-6'15'0,"-5"2"0,10 11 0,-5 19 0,12-7 0,5 2 0,6-27 0,4-15 0,1-15 0,-9-11 0,4-1 0,-16-11 0,0 20 0,-2-6 0,-9 18 0,-13 1 0,4 10 0,-6-4 0,16 3 0</inkml:trace>
  <inkml:trace contextRef="#ctx0" brushRef="#br0" timeOffset="4495">31489 15672 10197,'-5'-6'0,"-6"2"5077,-7 13-5077,1 7 2500,-4 13-2500,15 3 0,5 4 726,0-1 0,3 2-726,6 13 0,2 2 2674,-1-12 1,1-2-2675,7 24 0,-11-27 0,-6-16 0,0-8 0,-5 5 0,-5-4 0,3-2 0,-2-5 0</inkml:trace>
  <inkml:trace contextRef="#ctx0" brushRef="#br0" timeOffset="4684">31450 15933 8191,'0'-11'0,"11"-4"5063,1 3-5063,12-8 2818,1 0-2818,0-1 0,-9 6 0,-6 6 0</inkml:trace>
  <inkml:trace contextRef="#ctx0" brushRef="#br0" timeOffset="8091">31953 15600 8191,'0'-16'0,"-5"9"5063,4-11-5063,-9 16 2818,4-7-2818,-5 13 1719,5 2-1719,2 5 6784,-1 0-6784,4 4 0,8 14 0,17 10 0,5 8 0,-1-14 0,-10-9 0,-7-13 0,-5 4 0,4-3 0,-9 3 0,-1-9 0,-2 3 0,-11-8 0,5 9 0,-11-4 0,3 0 0,-1-1 0,7-5 0,5 0 0</inkml:trace>
  <inkml:trace contextRef="#ctx0" brushRef="#br0" timeOffset="8458">32133 15608 15857,'6'8'0,"-5"9"1879,6 15 0,1 5-1879,2 20 300,-2-19 1,0-4 0,1-5-1,-4-15 1</inkml:trace>
  <inkml:trace contextRef="#ctx0" brushRef="#br0" timeOffset="8640">32072 15380 24575,'0'-11'0,"0"5"0,0 1 0</inkml:trace>
  <inkml:trace contextRef="#ctx0" brushRef="#br0" timeOffset="9241">32356 15554 8191,'-5'-16'0,"-6"6"5063,-13 18-5063,2 11 2818,-4 11-2818,16-6 1719,3-4-1719,12-14 0,26-14 0,-10-2 6784,21-10-6784,-26 7 0,-1 6 0,-9 19 0,4 18 0,-1 10 0,-3 3 0,-1 5 0,0 0-949,5 1 1,1 0-1,-1 1 949,-4 7 0,-1 1 0,-1-4 0,3-1 0,-1-5 0,-1-7 0,-2-3 0,-1 5 0,-7-21 0,-3-17 0,-20-18 0,7-2 1423,-2-12 0,0-2-1423,-3-12 0,-11-13 0,30 28 0,11 10 0,8 6 0,0 4 0,-3 1 0</inkml:trace>
  <inkml:trace contextRef="#ctx0" brushRef="#br0" timeOffset="32677">13563 8037 24575,'-23'17'0,"7"-7"0,11-5 0</inkml:trace>
  <inkml:trace contextRef="#ctx0" brushRef="#br0" timeOffset="34242">13366 7869 24575,'-6'5'0,"1"32"0,4 3 0,2 5 0,-1 3 0,0 1-1690,1 10 0,-2-1 1690,-5-12 0,0 1 0,5 14 0,-1 2 86,-8-1 1,-2-1-87,5 5 0,1-1 0,-4-3 0,-2-4 0,1-18 0,1-3 375,5 1 1,0-3-376,-9-2 0,13 0 0,1-22 1701,6-7-1701,9-4 755,9 0-755,8 5 0,7 1 0,2-4 0,5-2 0,4 1-612,-1 1 0,4 2 1,1-1-1,3-1 612,-3-1 0,4-1 0,0 0 0,-1-1 0,-1 1-1424,3 0 1,-2 0 0,0 0 0,0 0 1423,1 0 0,0 0 0,-1 0 0,-4 0 0,-2 0 0,-4 0 0,0 0-579,2 0 0,0 0 0,-1 0 579,-3 0 0,0 0 0,2 0-288,13 0 1,3 0 0,-2 0 287,-8 0 0,-2 0 0,2 0 0,5 0 0,2 0 0,-5 0 0,-1 0 0,-5 0 0,-11 1 0,-5-2 1322,5-8-1322,9 7 5104,-9-11-5104,8 12 2648,-19-9-2648,-2 4 1665,-6-6-1665,-6-8 0,2-4 0,-2 2 0,-1-12 0,0 11 0,10-34 0,-2 9 0,-3 7 0,1-1 0,5-11 0,-8 20 0,-1 3 0,3 0 0,-1-4 0,1 11 0,-4 6 0,-3-3 0,-5 13 0,-5-8 0,0 4 0,0 0 0,0-12 0,-5 9 0,-2-18 0,-14-13 0,1-4-419,6 16 1,0-2 418,3 4 0,-1-2 0,-4-7 0,-1-2 0,0-6 0,-1 1 0,-2 1 0,0 3 0,3 6 0,-1 4 0,-17-9 0,10 19 0,-13 9 837,8-1-837,-13 12 0,-9 4 0,-4 2 0,-5 3-1120,15 0 0,-5 1 0,-1 1 0,2 0 1120,-7 3 0,1 1 0,-3 2 0,-1 1 0,-4 2 0,0 0 0,1 0-562,6-1 1,1-2 0,0 1 0,-2 2 561,7-1 0,-1 1 0,-1 1 0,1-1 0,1 0-256,-8 1 0,1 0 1,2 0-1,2-2 256,-2 2 0,3 0 0,4-3 0,-1-1 0,7-4 0,-6-1 0,34-9 0,0 0 3566,3 0-3566,-3 0 0,9 0 0,1 0 0</inkml:trace>
  <inkml:trace contextRef="#ctx0" brushRef="#br0" timeOffset="53027">16234 6670 24575,'-22'40'0,"2"-8"0,0 2 0,2-1 0,-2 1-795,-6 5 1,-1-2 794,-13 12 258,8-18 0,-1-2-258,-6 4 263,-4 12-263,43-38 0,44 2 0,-4-17 0,5-5 0,4 5 0,1-1-414,9-10 0,-2 1 414,-14 11 0,-2 0-223,6-8 1,-3 3 222,4 8 0,-1-16 0,-50 13 0,-14-19 0,-26-6 0,8 4 0,-2 1 0,5 7 0,-1 1 0,-14-3 0,1 2 0,-10-8 1600,0 15-1600,23-11 483,16 16-483,1-2 0,9 0 0,3 14 0,4 26 0,6 7 0,4 5 0,3 0 0,1 1-610,2 7 1,0-1 609,3-11 0,-1-2 0,-1 6 0,-2-1 0,-3-7 0,1-1 0,18 22 0,-16-50 0,6-67 0,-11 5 0,-1-7-1641,-4 7 1,-2-5-1,2 3 1641,3 9 0,1 1 0,-3 2 0,-5-19 0,1 9 907,9 15-907,-11 19 0,-5 17 0,4 1 0,-4 5 0</inkml:trace>
  <inkml:trace contextRef="#ctx0" brushRef="#br0" timeOffset="62323">26857 16752 24575,'5'-6'0,"-4"-4"0,4 14 0,-5-3 0,-5 19 0,-2 6 0,0 19 0,0-12 0,0 1 0,5 27 0,-8-9 0,1 2 0,8-10 0,0 1 0,-9 14 0,0 1 0,8-6 0,1-4-227,-4-10 0,0-2 227,5 25 0,0-33 0,-6 7 0,4-18 0,-4 5 0,6-13 0,0 0 454,9-6-454,-1 5 0,11-9 0,14 4 0,1-4 0,5-2 0,20 1 0,4 0-544,-20 0 0,1 1 1,4-2 543,2-1 0,5-1 0,1-1 0,-1 0-650,-3 1 1,-1-1 0,1 0 0,2 0 649,-2 0 0,2 1 0,2 0 0,0 0 0,-1 0 0,11-1 0,1 1 0,-1-1 0,-1 2 0,-1 1 0,-1 1 0,-1 1 0,-4-1 0,4 0 0,-3 0 0,-1 0 0,-1 0 0,0 0 0,-6 0-167,-8 0 0,-5 0 167,-2 0 0,-3 0 0,-1 0 0,-26-9 1378,-6-3-1378,-6-4 2763,0-4-2763,-8-4 421,12-15-421,-16-9 0,10 2 0,2-4 0,0-3 0,0-1-792,-6-8 0,1 1 792,9 10 0,1 2 0,-6 2 0,2 3 0,18-13 0,-5-2 0,11 26 0,-8 16 0,-5 2 1584,-2 4-1584,-18-4 0,-3 7 0,-35-10 0,15 16 0,-6 2 0,-16-4 0,-4 0-414,3 3 1,-4 2 413,5-1 0,-4 0 0,2 0-511,4 0 0,1 0 0,-2 0 511,5 0 0,-4 0 0,1 0 0,3 0-842,-6 0 1,3 0 0,0 0 841,4 0 0,1 0 0,4 0 0,-4 0 0,2 0-770,3 0 1,1 0 769,7 0 0,0 0 287,-11 0 1,1 0-288,12 0 0,1 0 619,-5 0 0,3 0-619,-6 0 2568,18 0-2568,14 0 2018,1 0-2018,-1 0 24,0 0-24,-5 0 0,4 0 0,1 0 0,7 0 0</inkml:trace>
  <inkml:trace contextRef="#ctx0" brushRef="#br0" timeOffset="105605">9399 10333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04:33:06.31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16378 9176 24575,'0'0'0</inkml:trace>
  <inkml:trace contextRef="#ctx0" brushRef="#br0" timeOffset="4483">21848 14348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0T06:11:41.085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24033 10633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3:16:48.09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12816 8456 24575,'16'9'0,"3"-7"0,16 7 0,3-1 0,-8-6 0,33 17 0,-26-17 0,3-2 0,12 5 0,0 0-743,-4-4 0,-1-2 743,3 1 0,-1 0 0,-12 0 0,1 0-100,21 0 0,5 0 100,-10 0 0,2 0 0,-1 0 0,-10 0 0,-2 0 0,4 0-1295,18 0 1,4 0-1,-8 0 1295,-14 0 0,-2 0 0,17 0 0,0 0-257,-12 0 1,0 0 256,-7 0 0,2 0 0,1 0 0,3 0 0,1 0 0,2 0-418,6 0 0,2 0 0,-3 0 418,11 0 0,-4 0 0,-5 0 0,-3 0 70,-20 0 0,1 0-70,18 0 0,4 0 0,3 0 0,1 0 751,3 0 0,0 0-751,-1 0 0,3 0 0,-11 0 0,3 0 0,-2 0-204,-13 0 0,-1 0 0,3 0 204,4 0 0,3 0 0,1 0 0,-5 0 561,-1 0 0,-3 0 1,1 0-562,7-1 0,2 1 0,-3 1 0,6 4 0,-2 1-747,6-5 0,-3 1 747,-19 3 0,1 1 0,22-6 0,5 0 0,-21 0 0,2 0 0,2 0 0,-2 0 0,4 0 0,-1 0 0,-1 0 0,6 0 0,-2 0 0,2 0 0,-1-1 0,2 1 0,1 0 0,-3 1 0,7 2 0,-2 2 0,2-1 0,-4-3 0,1-1 0,2 1 0,-2 0 0,-3 1 0,-1 2 0,0-1 0,0 0 0,1-2 0,0-1 0,-1-1 0,-3 1 0,4 0 0,-3 0 0,3 0 0,-4 0 0,2 0 0,1 0 0,-2 0 0,9 0 0,-2 0 0,3 0 0,-4 0 0,3 0 0,1 0 0,-1 0 0,-1 0 0,-1 0 0,-1 0 0,0 0 0,-2 0 0,0 0 0,-2 0 0,-3 0 0,5 0 0,-4 0 0,0 0 0,-4 0 0,0 0 0,-4 0 951,3 0 1,-5 0-952,-7 0 0,-2 0 1306,19 0-1306,-39-5 0,-7 4 0,-9-4 0</inkml:trace>
  <inkml:trace contextRef="#ctx0" brushRef="#br0" timeOffset="1615">25234 8243 24575,'-6'-5'0,"-8"4"0,7-4 0,-17 5 0,11 0 0,-12 6 0,1 4 0,-29 28 0,22-10 0,0 5 0,-8 13 0,4 6 0,14-11 0,4 1 0,2 0-485,-1 8 0,4-1 485,3-3 0,7-4 0,17 7 0,10 3 0,29-16 0,-19-13 0,1-5 0,26-15 0,4-10 0,-24-26 0,-18 14 0,-4-1 0</inkml:trace>
  <inkml:trace contextRef="#ctx0" brushRef="#br0" timeOffset="1933">25453 7959 8191,'-6'54'0,"0"0"0,4-11 0,2 2 0,-1 4 947,-2 5 0,0 5 1,-1 1-1,2-2-947,1-6 0,1 0 0,1-2 0,-1-3 0,0 6 0,0-3 0,0-5 0,0 0 0,0-5 0,0 9 738,0-34 1,0-9-1,0-1 1</inkml:trace>
  <inkml:trace contextRef="#ctx0" brushRef="#br0" timeOffset="2500">25743 8615 24575,'0'-22'0,"-5"2"0,-5 9 0,-7 5 0,-3 1 0,-5 18 0,0 3 0,-6 20 0,0 6 0,16-8 0,1 0 0,-10 15 0,13 1 0,9-35 0,15-1 0,3-11 0,34-18 0,-3-12 0,2-6 0,-9 10 0,-33 23 0,7 2 0,-13 19 0,8-7 0,20 15 0,-12-13 0,21-5 0,-21-7 0,7-16 0,-2 2 0,11-10 0,-10 12 0,-3-3 0,-11 10 0,-9-4 0</inkml:trace>
  <inkml:trace contextRef="#ctx0" brushRef="#br0" timeOffset="2684">26025 8433 24575,'0'12'0,"10"45"0,-8-24 0,8 24 0</inkml:trace>
  <inkml:trace contextRef="#ctx0" brushRef="#br0" timeOffset="2933">26152 8839 24575,'6'23'0,"3"-8"0,-3-10 0,25-15 0,-11 1 0,17-2 0,-8 5 0,19 6 0,-8 5 0,3-4 0,-19 4 0,-7-5 0,5 0 0,-6-10 0,-5 8 0,-6-7 0</inkml:trace>
  <inkml:trace contextRef="#ctx0" brushRef="#br0" timeOffset="3083">26707 8632 24575,'0'-12'0,"0"3"0</inkml:trace>
  <inkml:trace contextRef="#ctx0" brushRef="#br0" timeOffset="3235">26686 8861 24575,'1'6'0,"3"-1"0,-9-5 0</inkml:trace>
  <inkml:trace contextRef="#ctx0" brushRef="#br0" timeOffset="4765">27081 8786 24575,'0'-21'0,"0"1"0,6-1 0,4-7 0,-2-3 0,3-6 0,1-5 0,-1 11 0,-2-2-418,0-16 0,1 0 418,4 14 0,-1 4 0,-11-17 0,8 16 0,-10 26 0,-11 60 0,8-2-217,-3-7 0,1 0 217,11 3 0,13-3 0,9-31 0,11 3 0,0-17 0,12-29-118,0 0 118,-21 1 0,-2-6 0,3-7 0,-3-4 0,-9-1 0,-2 0 0,-1 7 0,-4 3 0,-3-10 0,-13 77 0,-3 24 0,0-7 0,-1 5 0,1 2-324,2-4 0,1 2 0,1 1 0,-1-1 324,-1-1 0,-1 1 0,1-2 0,1-5 0,4 13 0,0-7 0,0 4 871,5-45-871,-4-64 0,4 38 0,-5-42 0</inkml:trace>
  <inkml:trace contextRef="#ctx0" brushRef="#br0" timeOffset="5584">28835 8249 24575,'-22'25'0,"-3"-1"0,-27 14 0,1-5 0,12-13 0,-3-1 0,2-4 0,1-1 0,-2 1 0,3-1 0,-13 2 0,31-4 0,20-1 0,18 3 0,27 2 0,9-1 0,-11-2 0,2 0-894,5 1 0,6-1 1,-4 0 893,5 1 0,-2-1 0,4 1 0,-1 0 0,-6 0 0,-2-1 0,-2-2 0,-4-1 0,10 3 0,-23-16 0,-28-8 0,-8-1 0,5 3 0</inkml:trace>
  <inkml:trace contextRef="#ctx0" brushRef="#br0" timeOffset="6149">29893 8259 8525,'0'8'0,"0"0"5094,-15 45-5094,-12 2 1384,13-19 1,-1 0-1385,-20 19 1673,19-22-1673,6-16 6514,10-6-6514,18-1 0,17-4 0,14-1 0,-13-14 0,2-5 0,-3 3 0,-1-1 0,0-5 0,-4 0 0,8-6 0,-24 29 0,-14 27 0,0 8 0,0 5 0,0-8 0,0 0 0,0 4 0,0-4 0,0-6 0,0-17 0,9-9 0,-7-1 0,8-5 0</inkml:trace>
  <inkml:trace contextRef="#ctx0" brushRef="#br0" timeOffset="6616">30517 8329 24575,'0'-23'0,"0"-1"0,-5 12 0,-5 2 0,-6 5 0,-8 27 0,11 9 0,1 15 0,26 4 0,5-8 0,2-11 0,0-1 0,0 13 0,-7 13 0,-25-38 0,-23 11 0,15-26 0,-9 9 0,17-21 0,11-12 0,11-19 0,14-5 0,0 15 0,1 1 0,12-13 0,5-8 0,-14 8 0,-20 5 0,-1 11 0,-24 3 0,-35 21 0,26-7 0,-17 9 0</inkml:trace>
  <inkml:trace contextRef="#ctx0" brushRef="#br0" timeOffset="9915">30926 7936 8191,'0'-11'0,"15"-4"5063,-2 3-5063,14-3 2818,-5 4-2818,-5 5 1719,3-4-1719,-3 9 6784,4-4-6784,0 5 0,-3 18 0,1 13 0,-11 20 0,-2-8 0,-3 4 0,-7 2 0,-2 0-250,5-3 0,-1-3 250,-4-5 0,3-5 0,9-5 0,4-11 0,8-2 0,3-9 0,-5-2 0,-1-4 500,1-6-500,-9 14 0,2 6 0,-7 22 0,-4 15 0,-1 1 0,-2 7 0,0 2-422,0-4 0,-1 3 0,0 1 1,0-2 421,-1-2 0,0-1 0,-1-1 0,1-3 0,-2 4 0,0-2 0,-1-9 0,-7 13 0,-15-43 0,-5-36 0,-17-15 0,31 11 0,3-1 0,-4-18 0,6 5 0,16 7 0,-4 10 0,6 3 0</inkml:trace>
  <inkml:trace contextRef="#ctx0" brushRef="#br0" timeOffset="10499">31618 8133 24575,'0'21'0,"-1"10"0,2 6 0,3 8 0,2 3 0,-5 13 0,0-1 0,4-15 0,0-3 0,-5 15 0,0-12 0,0-22 0,-6 10 0,0-16 0,-2-2 0,3-10 0</inkml:trace>
  <inkml:trace contextRef="#ctx0" brushRef="#br0" timeOffset="10883">31682 8515 8191,'0'-17'0,"32"-13"5063,-10 9-5063,27-12 0,-6-7 0,-8 3 1409,-8 4 0,-1-1-1409,-1-9 1719,0-3-1719,-21 40 6784,-4 30-6784,-9 41 0,7-22 0,1 2 0,-4 11 0,0 0 0,5-12 0,0-1 0,1 3 0,-2-2 0,-3-9 0,0-2 0,1 18 0,-5-15 0,8-26 0</inkml:trace>
  <inkml:trace contextRef="#ctx0" brushRef="#br0" timeOffset="11499">32284 8726 8191,'5'-6'0,"-4"-16"5063,4 4-5063,-5-17 2818,-9 13-2818,-3 2 1719,-4 14-1719,-4 1 6784,-13 31-6784,0 14 0,14-11 0,2 2 0,-1 19 0,12-13 0,6-16 0,4 0 0,11-5 0,7-5 0,14-19 0,-13 0 0,1-10 0,-13 17 0,0 2 0,-5 14 0,8-2 0,-2 7 0,10-2 0,0-6 0,0-3 0,-10-9 0,-3 0 0</inkml:trace>
  <inkml:trace contextRef="#ctx0" brushRef="#br0" timeOffset="13065">25368 12147 24575,'0'11'0,"0"38"0,0-7 0,0 9 0,0 0 0,0-1 0,0 0 0,0 1 0,0 8 0,1 2 0,-2-6 0,-2 0 0,0-8 0,1 4 0,-4-27 0,6-18 0,0-1 0</inkml:trace>
  <inkml:trace contextRef="#ctx0" brushRef="#br0" timeOffset="13450">25393 12577 24575,'18'-19'0,"-5"5"0,21-12 0,-2 2 0,-7-2 0,2-5 0,6-6 0,0-3 0,0-1 0,-1 0 0,-10 3 0,-2 12 0,1 29 0,-18 36 0,-6 16 0,3 7 0,0 5 0,0-7 0,0 4 0,0-5-539,0-2 0,0-5 539,0-5 0,0-6 0,0-13 0,0-11 0,0-7 0,0-5 0</inkml:trace>
  <inkml:trace contextRef="#ctx0" brushRef="#br0" timeOffset="13933">26033 12809 24575,'-13'-36'0,"5"10"0,-19-1 0,10 19 0,-3-4 0,5 16 0,-6 24 0,3 33 0,4-29 0,2 0 0,0 29 0,3-29 0,14-26 0,-4 4 0,21-9 0,0-9 0,25-10 0,-18-3 0,3 5 0,-21 21 0,-5 11 0,3 7 0,-3-7 0,0-2 0,4-12 0,0-4 0,-3 1 0,2-5 0</inkml:trace>
  <inkml:trace contextRef="#ctx0" brushRef="#br0" timeOffset="14153">26416 12193 8191,'-16'-21'0,"6"21"1265,6 21 1,4 0 0,0-4 0</inkml:trace>
  <inkml:trace contextRef="#ctx0" brushRef="#br0" timeOffset="14317">26457 12651 24575,'6'1'0,"-1"3"0,-5-9 0</inkml:trace>
  <inkml:trace contextRef="#ctx0" brushRef="#br0" timeOffset="15082">26861 12757 24575,'9'-17'0,"6"-12"0,3-14 0,11-10 0,-14 3 0,-3-6 0,4 3 0,-1-3-1066,-7 10 0,-2-3 1,0 5 1065,0 0 0,-1 5 1006,-5-17-1006,0 59 0,-12 60 0,10-15 0,1 3-384,-5 7 1,0 1 383,4-3 0,4-6 0,11 2 0,1-10 0,11-26 1551,7-2-1551,22-49 0,-4-1-592,-18 1 1,-3-5 591,-9 8 0,-3-4 659,3-20 1,-4-2-660,-6 6 0,-4 23 0,-7 54 0,-6 20 0,-3 12 0,2 3 0,1 7 0,1-3-766,0-12 1,2-3 0,1-5 765,5-6 0,1-7 1119,-2 1-1119,4-21 0,-5-5 0,0-1 0</inkml:trace>
  <inkml:trace contextRef="#ctx0" brushRef="#br0" timeOffset="15867">28652 12130 24575,'-20'11'0,"-23"8"0,-7 7 0,-5 4 0,8-2 0,0 0-1091,-15 1 1,5-1 1090,4 13 700,17-30-700,27 3 360,0-8-360,27 23 0,6-4 0,23 12 0,4-5 527,5-8-527,0 3 0,-24-17 0,1 1 0,-1 2 0,-1 1 0,24 4 0,-18-1 0,-22-7 0,-10-18 0,-5 11 0,0-12 0</inkml:trace>
  <inkml:trace contextRef="#ctx0" brushRef="#br0" timeOffset="16533">29276 12110 24575,'0'54'0,"-17"-1"0,10-6 0,-2 4 0,-5-8 0,-3 0 0,-1 16 0,0-2 0,7-21 0,-1-3 0,-3 3 0,3-6 0,9-15 0,9-10 0,20-5 0,5 0 0,0 0 0,6 0 0,10 0 0,4-9 0,-16-6 0,-1-5 0,11-15 0,-15-7 0,-32 73 0,-13 9 0,6 4 0,0 3-579,-2-14 0,1-1 579,8 24 0,-8-10 0,10-15 0,0-7 0,0-14 0,0-5 0</inkml:trace>
  <inkml:trace contextRef="#ctx0" brushRef="#br0" timeOffset="17183">29868 12413 24575,'-7'-42'0,"6"8"0,-25 9 0,11 16 0,-17-6 0,10 20 0,10 5 0,-7 3 0,17 7 0,-13 6 0,13 22 0,5-15 0,3 3 0,3 2 0,2 1-558,6 3 0,1-1 558,0-8 0,0-1 0,0 1 0,-2-1 0,3 14 0,-9-12 0,-16-19 0,-10-10 0,0-11 1116,-9-13-1116,7-5 0,3-23 0,15 8 0,8-1 0,28-1 0,-11 19 0,3-1 0,8-4 0,0-2 0,-1 0 0,-3-1 0,5-12 0,-9 12 0,-26 14 0,-11 3 0,-5 6 0,-6 1 0,10 6 0</inkml:trace>
  <inkml:trace contextRef="#ctx0" brushRef="#br0" timeOffset="20115">25292 10929 8191,'0'25'0,"-8"20"2143,1-10 0,1 4-2143,0 2 0,0 0 0,-5-4 0,0 0 1453,10 4 1,0 1-1454,-9-7 0,0-1 1813,8 24-1813,-6-25 1622,8-27 0,0-2 1,0-9-1</inkml:trace>
  <inkml:trace contextRef="#ctx0" brushRef="#br0" timeOffset="20566">25236 11303 24575,'9'-14'0,"24"-6"0,6-3 0,4-3 0,-6 7 0,-1-1-687,8-4 1,-4-2 686,5-12 447,-1-11-447,-19 17 228,-3 6-228,-23 32 0,-10 42 0,6-14 0,1 2 0,-6 8 0,1 0 0,8-5 0,0-3 0,-7 12 698,2-20-698,4-12 0,-4 4 0,6-9 0,0 0 0,0-7 0</inkml:trace>
  <inkml:trace contextRef="#ctx0" brushRef="#br0" timeOffset="20983">25850 11297 24575,'-11'-6'0,"-4"1"0,3 5 0,-7 23 0,6 1 0,2 13 0,10-12 0,19-14 0,-4-6 0,19-14 0,-20-3 0,4-9 0,-13-1 0,-13 10 0,-2 3 0,-5 9 0,5 0 0,6 0 0</inkml:trace>
  <inkml:trace contextRef="#ctx0" brushRef="#br0" timeOffset="21266">26380 10945 10162,'-6'-2'0,"1"-1"0,5 7 0</inkml:trace>
  <inkml:trace contextRef="#ctx0" brushRef="#br0" timeOffset="21433">26311 11423 24575,'0'-11'0,"0"5"0,0 2 0</inkml:trace>
  <inkml:trace contextRef="#ctx0" brushRef="#br0" timeOffset="22636">27004 11021 24575,'5'-15'0,"1"3"0,0-8 0,11 0 0,1-21 0,-4 4 0,0-4 0,-5 7 0,-1 0 0,-1-4 0,-3 3 0,-4 3 0,0 31 0,-8 40 0,6 22 0,-7 1 0,14-8 0,13-43 0,-4 3 0,22-12 0,8-6 0,-3-18 0,-8 1 0,-1-4 0,-6-13 0,-5-2 0,-3 5 0,-2 3 0,9-19 0,-37 88 0,2 9 0,0 9 0,4-11 0,1 2 0,0-1-267,-5 14 0,2-5 267,8 13 0,0-44 0,9-17 0,-6-2 0,6-4 0</inkml:trace>
  <inkml:trace contextRef="#ctx0" brushRef="#br0" timeOffset="23470">28274 10668 24575,'21'9'0,"9"0"0,6 0 0,7 3 0,1-1-605,1-1 1,-1-2 604,-2-2 0,-5-1 0,-7 1 395,-1-4-395,-13 4 200,-6-2-200,-45 32 0,0-7-447,1-3 1,-3 1 446,6-9 0,-2-1 268,-15 6 0,-2 0-268,5-2 0,-1 0 0,-10 3 0,5-2 0,1 5 0,45-26 0,12 0 0,19-15 0</inkml:trace>
  <inkml:trace contextRef="#ctx0" brushRef="#br0" timeOffset="24214">28212 11237 24575,'33'0'0,"32"-15"0,-20 8 0,2 0 0,6-7 0,0 0 0,-13 7 0,-3 1 0,16-4 0,-41 5 0,1 4 0,-11-4 0,2 5 0</inkml:trace>
  <inkml:trace contextRef="#ctx0" brushRef="#br0" timeOffset="24933">29327 10607 17052,'0'20'0,"-10"6"1514,2 16 0,-2 6-1514,-6-7 0,0-1 0,7 0 0,-1-3 0,-22 20 0,29-40 1376,-10 2-1376,13-8 732,10-5-732,18-2 2194,5-12-2194,28-7 0,-28-3 193,12-9-193,-22 4 0,-8 16 0,-4 29 0,-21 37 0,8-5 0,-8-5 0,10-34 0,0-4 0,5-5 0,-4-2 0,4-4 0</inkml:trace>
  <inkml:trace contextRef="#ctx0" brushRef="#br0" timeOffset="25483">29900 10742 8191,'0'-48'0,"-9"13"5063,2 16-5063,-16 0 2818,-4 16-2818,-8-10 1719,-1 35-1719,14-7 6784,2 18-6784,19-5 0,-5 10 0,14 2 0,11 24 0,0-25 0,0 3 0,-13-18 0,-11-17 0,-9 15 0,-12-19 0,-1 10 0,2-13 0,14-9 0,7 2 0,4-8 0,12-9 0,11 0 0,3-2 0,18-16 0,-9 12 0,-2 3 0,-4 4 0,-1 9 0,-21 9 0,2 5 0</inkml:trace>
  <inkml:trace contextRef="#ctx0" brushRef="#br0" timeOffset="27401">1870 10768 24575,'0'15'0,"0"-3"0,8 24 0,-6 1 0,7 28-1813,2 0 1813,-11-28 0,2 0 293,8-4 0,1 0-293,-4 2 0,2-2 300,13 4-300,19-6 0,-4-44 0,2-13 0,3 1 0,1-5-1233,-1-3 0,3-5 1,-1 0 1232,-3 2 0,-1 0 0,6-3 0,-2 1 0,5-4 0,2-1 0,3-1 0,0 3 0,-7 8 0,2 1 0,1 0 0,0 0 0,1 0 0,1 0-666,-3 1 0,2-2 0,1 0 0,0 1 0,-1 0 0,-1 2 0,-2 2 666,4-1 0,-1 1 0,-1 3 0,-3 1 0,-2 2 0,13-3 0,-4 3 0,-12 6 0,-8 4 0,-25 3 0,-11 9 0,-9 0 0,6 0 0</inkml:trace>
  <inkml:trace contextRef="#ctx0" brushRef="#br0" timeOffset="29716">30392 11889 24575,'48'-24'0,"0"-1"0,-7 5 0,1 0 0,-1 2 0,9-3 0,-2 2 0,-1-3 0,-7 10 0,-9 34 0,-25 16 0,-7 13 0,1 6 0,0 8 0,0 5-1701,0-13 0,0 5 1,0 2-1,0 0 1,0-2 1700,0-6 0,0-2 0,0 1 0,0-1 0,0 1 0,0 2 0,0 2 0,0-1 0,0-3 0,0-4 484,0 4 0,0-4 0,0-4-484,0 11 0,0-5 0,-2-16 0,-3-3 0,-11 12 0,-13-29 0,-17-8 6652,4-9-6652,-22 0 0,12-6 0,7 4 399,8-4-399,30 1 0,-7-1 0,13 0 0,-4 1 0</inkml:trace>
  <inkml:trace contextRef="#ctx0" brushRef="#br0" timeOffset="31252">31221 12097 24575,'6'-9'0,"16"-2"0,-13-5 0,15-3 0,-5-1 0,3-5 0,9-11 0,-6 1 0,-8-6 0,0 3 0,-15-10 0,2 20 0,-15 0 0,-3 51 0,-2 19 0,-2 14 0,2 11-564,6-14 1,-1 5-1,1 4 1,0-2 563,1 1 0,0 2 0,1-2 0,0-1-801,-2 8 1,1-1-1,1-6 801,1 10 0,-2-11 0,-14-11 0,2-11 0,-7-12 0,-1-6 0,11-11 1957,8-18-1957,5 2 2699,5-12-2699,0 2 0,10 1 0,18 0 0,5 9 0,15 10 0,-10-1 0,12 21 0,-16-14 0,6 7 0,-19-18 0,-9 1 0,-3-5 0</inkml:trace>
  <inkml:trace contextRef="#ctx0" brushRef="#br0" timeOffset="31667">31552 12397 24575,'22'-16'0,"-5"4"0,-7-4 0,-10 1 0,-10 8 0,-10 15 0,-8 25 0,11 16 0,8-14 0,3-1 0,11 9 0,7 3 0,14-34 0,-2-3 0,1-14 0,-10 4 0,5-26 0,-12 22 0,5-17 0</inkml:trace>
  <inkml:trace contextRef="#ctx0" brushRef="#br0" timeOffset="32085">31877 12031 24575,'-20'-25'0,"3"8"0,2 11 0,1 40 0,-4 7-1324,11 1 0,3 7 1324,-3 3 0,3 5 0,2-11 0,1 4 0,1 3 0,3 0 0,3 5 0,3 0 0,0 2 0,-1 0 0,-3-5 0,-2 1 0,0 1 0,1-1 0,2-3 0,6 6 0,2-2 0,1-3 0,-4-3 0,-4-1 0,-2-4 0,0-5 314,5 1 0,-3-8-314,-7-9 0,-10-10 0,-12-30 0,-8-10 0,-3-25 0,15 24 0,8 1 0</inkml:trace>
  <inkml:trace contextRef="#ctx0" brushRef="#br0" timeOffset="32282">31721 12927 24575,'18'-19'0,"-5"6"0,6-6 0,-8 8 0,4-4 0,3-6 0,-5 7 0,-3 0 0</inkml:trace>
  <inkml:trace contextRef="#ctx0" brushRef="#br0" timeOffset="32567">32302 12007 10183,'0'12'0,"-8"29"1306,2 7 0,2 12 1,-1-1-1307,1-9 0,0-1 0,1 2 0,0 15 0,2 4 0,1-8 0,2-9 0,3-8 2698,11 9-2698,-1-37 402,6-21 1,-9 1 0,1-10 0</inkml:trace>
  <inkml:trace contextRef="#ctx0" brushRef="#br0" timeOffset="32782">32239 12549 8191,'-6'-11'0,"15"-6"5063,8-2-5063,26-20 0,7 1 0,-4-6 0,-9 15 704,-13 5 1,-17 17-1,2-3 1</inkml:trace>
  <inkml:trace contextRef="#ctx0" brushRef="#br0" timeOffset="41982">2034 12178 8191,'0'8'0,"5"4"2499,1 32 0,-1 12-2499,-1-7 0,0 2 0,1-4 0,3 1 0,-2-2 1413,-1 2 0,2-5-1413,14 9 1727,0-36-1727,10-21 0,9-13 0,2-4 0,6-8 0,3-3 0,-3 3 0,4-3 0,3-2 0,0 0 0,-2 1 0,-4 3 0,-1 0 0,0 0 0,0 0 0,1-1 0,5-2 0,1-2 0,0 0 0,-1 2 0,-4 4-280,11-3 1,-5 3 0,1 1 279,2-1 0,-1-1 0,-1 3-98,-10 6 0,-1 2 0,-3 0 98,8-7 0,-5 3 0,1 5 0,-41 14 0,-1 5 0</inkml:trace>
  <inkml:trace contextRef="#ctx0" brushRef="#br0" timeOffset="50867">26324 14830 24575,'0'-11'0,"0"0"0,-5 1 0,4-1 0,-4 0 0,5 0 0,-4 5 0,2-4 0,2 9 0,1-8 0,9 7 0,-4-7 0,5 7 0,0-2 0,-1 4 0,1 0 0,4 0 0,-8 4 0,11-2 0,-11 2 0,13 2 0,5-4 0,7 10 0,0-10 0,-3 4 0,-8 0 0,-1-5 0,1 5 0,-1-6 0,1 0 0,0 0 0,0 0 0,-4 0 0,-2 0 0,-4-4 0,0 2 0,4-9 0,-4 10 0,0-10 0,-6 19 0,-18 2 0,-5 27 0,-14 7 0,5-4 0,-1 3 0,1-4 0,0 0 0,-10 13 0,0-2-249,11-18 1,1-2 248,2 0 0,1-4 0,-7 3 0,-1-3 0,4-5 0,3 0 0,3-8 0,7-2 0,12-5 497,33-6-497,10-6 0,7 0 0,-3 4 0,1 1-821,16-5 1,-2 0 820,-18 6 0,-2 0 0,13 0 0,-2 0 0,-14 0 0,-2 0 0,1 3 0,-5-1 0,-10-1 0,-23 4 0,-5-5 0,1 0 0</inkml:trace>
  <inkml:trace contextRef="#ctx0" brushRef="#br0" timeOffset="52516">29120 14906 24575,'0'-16'0,"0"1"0,5 9 0,-4-4 0,9 4 0,-9-5 0,13 5 0,-12-4 0,16 9 0,-1-10 0,4 10 0,5-12 0,2 12 0,27-5 0,-17 1 0,1 0 0,1 4 0,-1-1-239,3-8 0,-3 0 239,17 8 0,1-17 0,-20 13 0,-19 13 0,-30 12 0,-17 25 0,-8 11 0,9-14 0,-3 1 0,1 0-911,-3 2 1,0 1 0,1 0 910,0-1 0,1 1 0,2-6 0,2-6 0,-1-2 206,-6 7 0,0-2-206,-10 4 0,-4 2 0,52-25 0,20-11 0,16-2 0,3-3 0,13-10 0,-11 8 0,-3 0 2797,-10-8-2797,5 5 0,-21 2 0,-5-7 0,-2 3 0,-7 0 0,2 1 0</inkml:trace>
  <inkml:trace contextRef="#ctx0" brushRef="#br0" timeOffset="52998">29875 15269 24575,'-15'-6'0,"-1"2"0,-9 21 0,0 9 0,1 14 0,9 3 0,6-4 0,9 0 0,5-4 0,6-8 0,2-3 0,3-17 0,-4 2 0,8-9 0,2-11 0,-5 9 0,-3-9 0</inkml:trace>
  <inkml:trace contextRef="#ctx0" brushRef="#br0" timeOffset="53388">29921 15412 8191,'5'-11'0,"5"5"5063,2 1-5063,3 15 2818,-3 11-2818,-6 7 1719,1 3-1719,-12-10 6784,-1-6-6784,-5-9 0,5-11 0,1-6 0,14-18 0,-1 6 0,7 4 0,-3 5 0,3 13 0,2 6 0,1 11 0,6 10 0,-15 0 0,4-2 0,-13 6 0,-6 1 0,4-8 0,-4-5 0</inkml:trace>
  <inkml:trace contextRef="#ctx0" brushRef="#br0" timeOffset="53600">30164 15145 8191,'-11'-8'0,"1"2"0</inkml:trace>
  <inkml:trace contextRef="#ctx0" brushRef="#br0" timeOffset="53850">30302 15020 24575,'0'64'0,"0"-20"0,0 4 0,0 10 0,0 0-1024,5-4 0,0-3 1024,-4-8 0,1-5 0,8 0 658,-10-14-658,0-9 0,0-9 0,0-1 0</inkml:trace>
  <inkml:trace contextRef="#ctx0" brushRef="#br0" timeOffset="54049">30311 15396 24575,'21'-16'0,"12"-12"0,-6 25 0,31-21 0,-14 22 0,5 7 0,-28 4 0,-5 10 0,-15-8 0,-5 21 0,-12 6 0,3-6 0,-1-6 0</inkml:trace>
  <inkml:trace contextRef="#ctx0" brushRef="#br0" timeOffset="54217">30676 15135 24575,'0'3'0,"0"-6"0,0 13 0</inkml:trace>
  <inkml:trace contextRef="#ctx0" brushRef="#br0" timeOffset="54932">30810 15201 24575,'-19'60'0,"12"-23"0,3-2 0,5 1 0,19 13 0,12-35 0,0-2 0,-2-12 0,-10 0 0,29-23 0,-17 6 0,8-19 0,-35 18 0,-12 8 0,-13 11 0,13 6 0,-2 5 0,14-6 0,18 16 0,-2-8 0,14 15 0,-12-12 0,-1-6 0,-6-5 0,7-25 0,-4-5 0,1-9 0,-3-7 0,-1-7 0,2-3-1056,-1 4 1,2-2 0,-1-1 0,-2 0 1055,-1-13 0,-3 1 0,0 2 0,0 5 0,0 2 0,-5 7 0,-7-15 0,0 29 0,-5 25 0,-21 46 0,15 4-586,-11 1 1,2 4 585,16-8 0,3 1 0,-9 15 0,3 3-229,13-3 0,4 0 229,-4-2 0,1-4 0,4-14 0,1-5 949,2 0 1,-8-26-1,-1-1 1</inkml:trace>
  <inkml:trace contextRef="#ctx0" brushRef="#br0" timeOffset="55997">28547 14649 24575,'-17'14'0,"-16"15"0,-5 6 0,10-10 0,-1 1 0,1-1 0,0 0 0,-15 11 0,-4 0 0,-3 1 0,0-2-869,6-4 0,2-2 869,4-11 0,5-3 562,7 3-562,11-11 287,3 3-287,6-1 0,16 8 0,15 2 0,7 2 0,0-1 0,5 0-483,17 5 0,3-2 483,-10-7 0,0 0 0,11 2 0,0 0 0,-14-4 0,-3 1 0,-4 0 0,-4-1 0,2 0 0,-29-4 0,4-9 0,-4 4 463,0-1 1,-1-2 0,-5 2 0</inkml:trace>
  <inkml:trace contextRef="#ctx0" brushRef="#br0" timeOffset="60431">25932 16705 24575,'0'31'0,"0"5"0,10 27 0,-7-1 0,0-17 0,1 6 0,-1 1-635,-2-5 1,-2 1-1,1 1 635,0 12 0,1 2 0,-2-2 0,-2-9 0,-1-1 0,1-4 0,2 6 0,-1-5 0,-8 7 614,10-31-614,0-9 315,0-35-315,10-32 0,-7 13 0,7-10 0</inkml:trace>
  <inkml:trace contextRef="#ctx0" brushRef="#br0" timeOffset="61199">26340 17017 24575,'-6'10'0,"19"-2"0,18 3 0,18-5 0,16-6 0,1 0 0,-24 0 0,-1 0 0,16 0 0,-12 4 0,-26 2 0,-39 30 0,1-8 0,-4 3 0,-4 4 0,-4 3 0,-1 1-1400,-4 3 1,-1 1-1,2-2 1400,-8 10 0,3-4 0,6-6 0,7-7 0,13-14 0,3-5 0,15-9 0,9 8 0,22-12 0,21 7 0,-3-14 0,2-2 0,-13 6 0,0-1 0,18-9 0,2-1 0,-10 11 0,-4-1 0,-12-7 0,-3 0 0,33 8 4199,-46-5-4199,-14-8 0,-1 10 0,-5-10 0</inkml:trace>
  <inkml:trace contextRef="#ctx0" brushRef="#br0" timeOffset="61615">27307 16708 8191,'0'5'0,"16"58"2086,-8-5 0,0 10-2086,2-10 0,1 5 0,0-1 0,-3-5 0,1 0 0,-1-2 1459,5 12 0,-1-3-1459,-6-8 0,1-7 1826,8-2-1826,-14 0 6446,4-26-6446,-14-5 0,7-10 0,-8-1 0</inkml:trace>
  <inkml:trace contextRef="#ctx0" brushRef="#br0" timeOffset="63266">28448 16814 8191,'-10'0'0,"67"31"2115,-21-16 1,5 0-2116,8 3 0,7 1 0,0-2 0,0-3 0,1-1 0,-3-3 0,13 1 0,-6-2 0,-9-2 0,-11 2 2913,-23 3-2913,-28 8 1819,-15 7-1819,-11 9 0,2-6 0,-5 1 0,-9 4 0,-5 1 1954,9-8 0,-3 2 0,1-2-1954,3-5 0,0 0 0,3-3 461,-6 2 1,7-2-462,3 0 0,34-16 0,34-16 0,-2-7 0,-3 3 0,-7 1 0</inkml:trace>
  <inkml:trace contextRef="#ctx0" brushRef="#br0" timeOffset="64514">29820 16653 24575,'0'51'0,"0"-1"0,4-6 0,1 2 0,-1 1 0,-3 3 0,0 1 0,0 3-2458,1-3 0,2 4 1,0-1-1,-2-6 1713,-2 11 0,0-4 745,-1 13 0,2-5 2185,5 2-2185,-5-29 1805,6-4-1805,-7-31 0,0-39 0,0-18 0,0 3 0,0 13 0</inkml:trace>
  <inkml:trace contextRef="#ctx0" brushRef="#br0" timeOffset="65132">30264 16859 24575,'8'0'0,"23"0"0,11 0 0,5-6 0,4 1 0,12 3 0,-1 1 0,-20-5 0,-6 1 0,0 10 0,-32 1 0,-27 51 0,-4-7 0,-6 3-1029,5-11 0,-1 2 1,-1-2 1028,3 0 0,-1-2 0,1-3 0,-5 1 0,6-7 0,9-4 0,2-11 0,13-5 0,-3 1 0,15-6 0,14-1 3086,7-5-3086,6 0 0,5 0 0,23 0 0,-24-2 0,-2-1 0,3 2 0,-22-9 0,-14 9 0,-1-4 0</inkml:trace>
  <inkml:trace contextRef="#ctx0" brushRef="#br0" timeOffset="65468">30983 17247 8191,'-5'-17'0,"-10"7"5063,2 5-5063,-7 5 2818,9 0-2818,-3 26 1719,-6 3-1719,8 30 0,12-18 6784,13-1-6784,7-25 0,9 1 0,-2-15 0,14-12 0,-19 7 0,-4-13 0</inkml:trace>
  <inkml:trace contextRef="#ctx0" brushRef="#br0" timeOffset="65832">31100 17261 8191,'19'-6'0,"-4"15"5063,13 13-5063,-3 14 0,-16-9 2818,4-4-2818,-22-11 1719,2-5-1719,-4-6 6784,7-7-6784,17-6 0,5-1 0,9 11 0,-1 6 0,-6 20 0,-8-5 0,-4 9 0,-8-16 0,0 3 0,0-9 0,0-1 0</inkml:trace>
  <inkml:trace contextRef="#ctx0" brushRef="#br0" timeOffset="65981">31297 16989 8191,'0'-12'0,"0"3"0</inkml:trace>
  <inkml:trace contextRef="#ctx0" brushRef="#br0" timeOffset="66218">31399 16915 24575,'4'45'0,"1"1"0,-3 0 0,-1 2 0,3 8 0,2 0 0,-1-2 0,0-4 0,-4-13 0,0-4 0,9 16 0,-10-34 0,-8-26 0,5 11 0,-5-17 0</inkml:trace>
  <inkml:trace contextRef="#ctx0" brushRef="#br0" timeOffset="66397">31424 17391 24575,'0'-27'0,"15"2"0,7 13 0,7-3 0,1 13 0,-12 10 0,2 6 0,-6 17 0,-3-8 0,-5-2 0,-6-10 0,0-7 0</inkml:trace>
  <inkml:trace contextRef="#ctx0" brushRef="#br0" timeOffset="66533">31688 17153 8191,'0'-6'0,"0"1"0</inkml:trace>
  <inkml:trace contextRef="#ctx0" brushRef="#br0" timeOffset="67182">31820 17177 24575,'0'26'0,"0"-9"0,0 3 0,5-9 0,6-1 0,6-4 0,8-1 0,10-24 0,-9 1 0,-3-14 0,-22 16 0,-11 11 0,-2 7 0,2 12 0,5-3 0,11 9 0,0-3 0,6-2 0,24 3 0,-15-5 0,21 1 0,-20-18 0,-10-3 0,12-17 0,-21-1 0,8-19 0,2-10 0,-7 9 0,-2-3 0,1-2-784,3-8 0,1-1 1,0 3 783,0-15 0,-3 15 0,-5 31 0,-1 56 0,-2 25 0,-4 6 0,1 3 0,3-2 0,4-3 0,2-12 0,0-7 0,-2-3 0,16-13 0,-11-14 0,3-5 0,-5-6 0</inkml:trace>
  <inkml:trace contextRef="#ctx0" brushRef="#br0" timeOffset="67932">32526 16435 24575,'30'-6'0,"-3"4"0,0-4 0,-7 6 0,-14-5 0,-2 9 0,-4 1 0,-8 19 0,6 40 0,-8-15 0,0 4-1046,8 5 0,2 1 1046,-6 5 0,1-2 0,3-12 0,4 0 0,5 8 0,2 0 0,-3-8 0,1-1 0,5 0 0,0-4 0,-2 6 0,-4-22 0,-1-22 0,-21 7 0,17-13 0,-18 4 0</inkml:trace>
  <inkml:trace contextRef="#ctx0" brushRef="#br0" timeOffset="74649">24808 15287 8191,'-11'-5'0,"-3"4"5063,8-4-5063,-9 5 2818,1 9-2818,-6-1 1719,-17 24-1719,7-10 0,-4 4 0,2 1 0,-4 3 0,-1 1 621,-6 5 1,-3 0-1,2 2-621,6-3 0,2 1 0,0 0 0,1-2 0,0 1 0,4-2-125,1 6 0,2 0 125,-5 8 0,0 2 0,2-1 0,0 2 0,-3 7 0,4 0-579,11-9 0,3-1 579,-4-1 0,4-2 0,11 22 0,-3-26 0,0 1 0,7 1 0,2 1 2237,-2 1 1,2 0-2238,5 1 0,3-2 0,7 11 304,15-4-304,2-15 1549,2-1-1549,-7-14 0,3-4 0,21 0 0,-19 0 0,2-2 0,29-11 0,-17 10 0,4 0 0,12-5 0,5-2-342,-14-1 0,2 0 0,1-1 342,0 1 0,-1-1 0,-2-1 0,9-3 0,-3 0 0,0-1 0,-7 2 0,-4 5 0,-9-14 0,-33 2 0,-14-10 1026,-3 0-1026,9 1 0,-9 8 0,9-11 0,1 16 0,19-8 0,17 10 0,3 0 0,0 5 0,-23 1 0,-7 22 0,-21 0 0,-3 17 0,-7-13 0,0 5 0,8-14 0,-1 6 0,-2-12 0,4 3 0,2-7 0,5-2 0,6-7 0</inkml:trace>
  <inkml:trace contextRef="#ctx0" brushRef="#br0" timeOffset="77682">31556 14203 24575,'15'0'0,"6"0"0,33 0 0,3-11-1208,-16 11 1,1-3 1207,-5-13 0,2-2 0,11 10 0,-1-1 385,-15-7 1,-1 0-386,3 8 0,-5 4 398,-12 2-398,-14 30 0,-5 0 0,0 27 0,-10-7-116,9-13 1,0 2 115,-4 6 0,0 6 0,4 4 0,1 8 0,1 1 0,-1-12 0,0 2 0,0 0 0,0 2-889,0 6 0,-1 2 0,1-1 0,1-3 889,2 1 0,1-3 0,-1-3 0,-3 12 0,2-9 0,8-8 0,-16 7 0,0-22 0,-22 10 0,-10-14 0,-7-11 600,10-2 1,0-2-601,-10-4 3832,-10 12-3832,28-9 0,7-6 0,19-2 0,-2-5 0,7 0 0</inkml:trace>
  <inkml:trace contextRef="#ctx0" brushRef="#br0" timeOffset="91015">23653 3584 24575,'-1'5'0,"14"-4"0,14 10 0,29-10 0,-11 7 0,2 0 0,-3-6 0,3-1-618,5 2 0,4 1 0,1-1 618,1-3 0,0 0 0,3 0-412,-6 0 1,3 0 0,0 0 0,2 0 411,3-1 0,1 1 0,0 0 0,0 1-1010,-2 1 1,1 2-1,-1-1 1,-2 0 1009,6-2 0,-1-1 0,0 2 0,-11 4 0,1 1 0,0 0 0,-2-2-313,7-3 0,-2-2 0,2 1 313,-8 1 0,1 2 0,1-1 0,-2 0 0,8 2 0,-1-1 0,-2 0-337,-5-3 1,-1-1-1,-2 2 337,14 4 0,0 1 0,-9-6 0,3-2 0,0 1-68,2 0 1,1 0-1,1 0 68,-9 0 0,1 0 0,0 0 0,0 0 465,1 0 0,0 0 0,0 0 0,-1 0-465,-1 0 0,-1 0 0,0 0 0,-2 0 0,11 0 0,-2 0 0,3 0 0,-7 0 0,3 0 0,1 0 0,-2 0 0,10 0 0,-2 0 0,4 0 0,-4 0 0,3 0 0,1 0 0,-4 0-459,2 0 1,-3 0 0,0 0 458,2 0 0,0 0 0,-5 0 0,-4 0 0,-1 0 368,-2-1 1,4 1 0,0 1-369,-4 2 0,0 2 0,3-2 0,0-2 0,4 0 0,0-1 0,-3 1-158,0 3 0,-3 0 0,1 0 158,7-3 0,0-2 0,-4 1 0,2 0 0,0 0 234,-4-4 1,4-1 0,0 1-235,-3 3 0,0 0 0,1 0 0,7-3 0,0-1 0,-2 1 0,-11 4 0,-2 0 0,-4 0 0,3 0 0,-5 0 0,19 0 2644,-33 0-2644,-1 0 1033,-18-5-1033,-34-7 0,15 5 0,-25-4 0</inkml:trace>
  <inkml:trace contextRef="#ctx0" brushRef="#br0" timeOffset="93565">23831 3288 24575,'11'10'0,"9"-4"0,2-1 0,12-5 0,26 0 0,-23-4 0,3-2 0,18-2 0,4-3 0,-19 2 0,1-2 0,0 1-714,1 0 1,-1 1 0,-1-3 713,11-8 0,-3 0-83,-5 9 0,-1-2 83,-2-14 0,2-2 0,3 10 0,0 1 0,-2-5 0,-2 0 0,-7 6 0,-1 3 0,18-8 0,-19 7 0,3-1 0,-3 0 0,1 0 0,10-5 0,0 0 0,-7 3 0,-2-2 1060,7-10 0,0-2-1060,-1 4 0,-1-1 0,6-9 0,-1-2 0,-1 6 0,-2 1-466,-8 4 1,-2 1 465,-1 0 0,-2 1 0,14-13 0,-17 15 0,1-1 0,-2 3 0,0-2 0,10-11 0,0-2 0,-10 11 0,0-1-297,1-5 0,-2 1 297,13-13 0,-14 12 0,3-3 0,11-7 0,1 0 0,-10 7 0,1 0 541,11-6 1,-1 1-542,-17 14 0,-1 2 0,3-2 0,0 0 0,3-5 0,0 1 0,19-14 314,-20 16 0,1 2-314,17-11 0,-7 4 0,-4 9 0,-5 4 0,7-5 0,4-2 0,-9 7 0,-2 7 0,-6-5 0,6 10 0,6-12 0,5 13 0,0-4 0,-10 11 0,8-5 0,-11 6 0,3 0 0,-5 0 0,-10 0 0,0 0 0,-1 6 0,10 1 0,7 14 0,14 8 0,0 1 0,-12-2 0,-2-4 0,-20-13 0,4 5 0,-1-1 0,5 11 0,5 1 0,3 7 0,1-5 0,-1 5 0,5 17 0,-2 2 0,-8-14 0,4 2 0,5 3 0,1 1 0,-5-2 0,1 0 0,2-2 0,-3-2 0,4 17 0,-11-24 0,-1-2 0,-6-10 0,6 10 0,3 10 0,-3-10 0,0 1 0,15 24 0,-12-26 0,1-1 0,11 16 0,-9-15 0,1 1 0,-3-2 0,0 0 0,6 7 0,2 1 0,-3-6 0,-1-2 0,17 16 0,-4-2 0,-5-12 0,-9-7 0,3 1 0,3-1 0,1-1 0,7 5 0,1-1-392,-7-4 0,0-1 392,-2-3 0,-1-1 0,19 17 0,-19-16 0,0-1 0,-1 1 0,0 0 0,8 2 0,-1-1 0,-7-2 0,-2-1 0,19 10 0,-18-6 0,-10-6 784,18-1-784,1 15 0,-6-10 0,1 0 0,8 9 0,-11-7 0,2-3 0,17-5 0,-16-6 0,2 2 0,-4 3 0,0-1 0,24-6 0,-13 17 0,-4-19 0,8 12 0,-5-12 0,2 4 0,-17-6 0,-12 0 0,-11 0 0</inkml:trace>
  <inkml:trace contextRef="#ctx0" brushRef="#br0" timeOffset="95298">27292 991 8191,'-6'5'0,"1"15"5063,1 3-5063,-12 28 2818,7-4-2818,-3-9 0,0 2 0,10 21 0,-5-17 0,-3 2 0,3 3 0,1 3 0,0 6 0,1-1 548,-1-7 0,1-3-548,0-5 0,1-5 0,2 1 6476,-6 17-6476,8-3 0,-4-15 0,-1 1 0,5-4 0,-2 0 0,-5 1 0,-1-1 0,7 15 0,-5 14 0,-3-12 0,8-13 0,0 1 0,-7 20 0,8-4 0,0-17 931,0 18-931,-7-13 0,7-6 0,-1-1 0,-5 8 0,6 11 0,0-17 0,0 17 0,0-18 0,0 1 0,0 2 0,0 1 0,0 6 0,0-2 0,0 14 0,-6-11 0,4-12 0,-4 3 0,6 19 0,0 3 0,0 5 0,0-24 0,0 4 0,-6-14 0,4 5 0,-4-6 0,6-10 0,0-5 0,0-6 0,-5 6 0,4 0 0,-4 5 0,5-5 0,0 4 0,0-4 0,5-5 0,-4-26 0,10-1 0,-9-11 0,4 18 0</inkml:trace>
  <inkml:trace contextRef="#ctx0" brushRef="#br0" timeOffset="96333">26862 4559 24575,'5'-10'0,"-4"-6"0,8-8 0,-8 2 0,10-7 0,-9 1 0,4-20 0,-6-3 0,0 5 0,0 14 0,0 51 0,6 8 0,8 18 0,-4-7 0,15-10 0,-12-7 0,7-1 0,7-9 0,-1-6 0,0-10 0,-3 4 0,-3-26 0,0 4 0,5-29 0,-10 1 0,-6 14 0,1 34 0,-8 22 0,18 35 0,-18-6 0,8-12 0,0 1 0,1 24 0,7-3 0,-8-25 0,-3-23 0,-7-5 0</inkml:trace>
  <inkml:trace contextRef="#ctx0" brushRef="#br0" timeOffset="99430">15188 1932 24575,'-11'0'0,"9"4"0,8-2 0,6 2 0,12-4 0,10 9 0,29-7 0,-21 2 0,2 0 0,-4-3 0,-1-2-236,2 1 1,-1 0 235,16 0 0,1-8 0,-21 6 0,-4-7 0,-26 26 0,-29 20 0,4-1 0,-6 5 0,-2-3 0,-4 1 0,0 0-388,-8 13 0,-1 0 388,8-10 0,-1 2 0,2-4 0,-4 1 0,4-3 190,5-4 0,3-3-190,-11 4 0,28-21 0,15-6 0,37-2 0,-11-3 0,4 0 0,0-3 0,1 0 395,10 0 1,-2 0-396,1 5 0,1-4 19,-30 4 0,-14-5 0,-1 0 0</inkml:trace>
  <inkml:trace contextRef="#ctx0" brushRef="#br0" timeOffset="99865">16252 2155 24575,'66'-10'0,"-3"7"0,-8-7 0,-15 10 0,-52 13 0,-5-1 0,-4 3 0,4-7 0</inkml:trace>
  <inkml:trace contextRef="#ctx0" brushRef="#br0" timeOffset="100065">16223 2331 24575,'16'11'0,"11"-5"0,18-1 0,10-5 0,-7 0 0,-11-5 0,-1 0 0,13-4 0,2-2 0,-32 5 0,-13 6 0,-1 0 0</inkml:trace>
  <inkml:trace contextRef="#ctx0" brushRef="#br0" timeOffset="100782">17083 1881 24575,'27'39'0,"-7"5"0,4-7 0,3 4 0,-2 9 0,0 3 0,6 1 0,0-1 0,-5-6 0,-3-4 0,3 7 0,-6-35 0,-18-5 0,8-9 0,-10 4 0</inkml:trace>
  <inkml:trace contextRef="#ctx0" brushRef="#br0" timeOffset="101081">17381 1957 24575,'-6'26'0,"-20"10"0,5 15 0,-3 6 0,-5-10 0,-3-1 0,4-4 0,0 2 0,1-4 0,1-1 0,2-5 0,-14 15 0,21-30 0,15-5 0,-2-12 0,4 7 0</inkml:trace>
  <inkml:trace contextRef="#ctx0" brushRef="#br0" timeOffset="101414">17638 2118 24575,'15'0'0,"1"0"0,12-8 0,27-9 0,-21 6 0,2 1 0,6-2 0,-1 1 0,13-4 0,-17 3 0,-31 6 0,-1 1 0</inkml:trace>
  <inkml:trace contextRef="#ctx0" brushRef="#br0" timeOffset="101997">18112 2276 24575,'15'-5'0,"12"-21"0,-7 6 0,8-16 0,-12 8 0,-4-2 0,-1-4 0,-4-1 0,-2-1 0,4-7 0,-3 4 0,-6 1 0,0 60 0,0 31 0,13 10 0,-10-21 0,27-28 0,-11 0 0,20-18 0,3-7 0,-2-34 0,-18 8 0,-3 1 0,8-1 0,-10 10 0,-11 65 0,-6 18 0,5-4 0,1 3 0,-4-8 0,-1-1 0,5 5 0,0-4 0,-6-2 0,0-31 0</inkml:trace>
  <inkml:trace contextRef="#ctx0" brushRef="#br0" timeOffset="102389">17205 2756 24575,'15'0'0,"34"0"0,-3-8 0,8-3 0,1 5 0,6 1 0,-1-1-2314,-2 0 0,0-1 0,0-1 2314,6-3 0,0 0 0,2 1 0,-10 5 0,1 2 0,-1-1 0,-6-1 1001,12-9 1,-3 0-1002,-9 9 0,1 1 0,-13 0 0,-18-1 0,-25 5 0</inkml:trace>
  <inkml:trace contextRef="#ctx0" brushRef="#br0" timeOffset="102915">17872 3023 24575,'0'22'0,"0"-2"0,0-9 0,0 4 0,-10 2 0,-10 7 0,-4-11 0,-18 11 0,9-20 0,-8 4 0,13-28 0,4-6 0,16-22 0,0 0 0,25-1 0,14 5 0,9 25 0,9 6 0,12 3 0,2 3-986,-4 0 1,0 3 985,4 2 0,-3 4 0,-23 3 0,-1 1 0,6-5 0,-1 0 0,16 10 0,-2-11 0,-39-5 0,-7 4 0,-9-4 0</inkml:trace>
  <inkml:trace contextRef="#ctx0" brushRef="#br0" timeOffset="106198">27270 4164 24575,'-11'0'0,"-4"-5"0,-14 4 0,5-9 0,-18 9 0,19-9 0,-2 9 0,5-9 0,3 9 0,-5-9 0,6 9 0,0-8 0,5 7 0,0-7 0,-4 8 0,-6-4 0,4 5 0,-3 0 0,-1 0 0,8 0 0,-12 5 0,-4 1 0,10-1 0,-9 5 0,17-9 0,-5 9 0,-2 5 0,-4 3 0,4 3 0,2-6 0,10-4 0,-8 6 0,3 1 0,-7 14 0,3-3 0,7 2 0,-2-6 0,8-9 0,-4 9 0,6-8 0,0 9 0,0-9 0,0-1 0,5-6 0,2 14 0,5 0 0,5 13 0,0-9 0,-5-5 0,6 0 0,-2-5 0,8 5 0,10 3 0,-8-5 0,-1-6 0,-2 3 0,-5-6 0,11 8 0,7 4 0,-6-5 0,8 0 0,-16-7 0,8-6 0,-3 5 0,0-10 0,4 5 0,-4-6 0,9 0 0,-4 0 0,-5-5 0,-3 4 0,-8-4 0,17-8 0,0 4 0,12-11 0,-4 6 0,-14 1 0,-3 6 0,-5-10 0,-2 7 0,3-9 0,-4 3 0,-9-8 0,8-1 0,-8-4 0,3 6 0,-5 1 0,-5 5 0,0-8 0,0 7 0,0-8 0,0 5 0,0 4 0,0 1 0,-5 5 0,4-4 0,-9-2 0,4-5 0,-5 1 0,-4 2 0,-1-3 0,5 9 0,-8-6 0,12 4 0,-12-3 0,2 7 0,6-3 0,-7 13 0,6-9 0,-4 4 0,-16-9 0,17 4 0,-13 1 0,13-1 0,-2 9 0,1-8 0,1 8 0,4-7 0,-4 7 0,-1-8 0,-5 8 0,-7-13 0,14 13 0,-3-6 0</inkml:trace>
  <inkml:trace contextRef="#ctx0" brushRef="#br0" timeOffset="111430">17653 1076 24575,'-15'0'0,"3"5"0,-20 5 0,15 6 0,-16 4 0,12 10 0,-12 13 0,-4 4 0,5-3 0,6-2 0,5-11 0,3 3 0,-6-5 0,7-16 0,7 1 0,0-13 0,4 4 0,0-5 0,2 0 0</inkml:trace>
  <inkml:trace contextRef="#ctx0" brushRef="#br0" timeOffset="111732">17227 1348 24575,'0'21'0,"0"-1"0,0 1 0,0 8 0,0-1 0,4-2 0,-2-6 0,11-14 0,-1-1 0,13-16 0,-1-1 0,1-1 0,-12-1 0,1 12 0,-13-2 0,4 4 0</inkml:trace>
  <inkml:trace contextRef="#ctx0" brushRef="#br0" timeOffset="112583">15699 3564 24575,'0'0'0</inkml:trace>
  <inkml:trace contextRef="#ctx0" brushRef="#br0" timeOffset="113384">15426 3903 24575,'-6'5'0,"6"1"0,10 0 0,24-1 0,-2-5 0,16 0 0,-2 0 0,10-11 0,9 8 0,-20-7 0,1-1 0,-10 5 0,-1 1 0,26-7 0,-29 4 0,-34 25 0,-16 11 0,-10 15 0,-11 11 0,6-3 0,9-15 0,-1 3 0,-1 4 0,0 0 0,-1-1 0,2-1 0,4-4 0,2-3 0,-2 0 0,19-19 0,12-10 0,23-4 0,9-2 0,-3 1 0,2 0 0,15-4 0,1-1 0,-9 5 0,-4-2 0,17-13 0,-13 14 0,-11-14 0,-14 13 0,-4-6 0,-10 8 0</inkml:trace>
  <inkml:trace contextRef="#ctx0" brushRef="#br0" timeOffset="113731">16458 4096 24575,'29'-6'0,"19"-4"0,13-7 0,-10 7 0,-10-4 0,-44 13 0,4-4 0,-15 5 0</inkml:trace>
  <inkml:trace contextRef="#ctx0" brushRef="#br0" timeOffset="113915">16567 4139 24575,'4'6'0,"14"-1"0,1-10 0,10-1 0,-8-5 0,-4 0 0,-6 1 0,-6 3 0,-5 3 0</inkml:trace>
  <inkml:trace contextRef="#ctx0" brushRef="#br0" timeOffset="115331">17413 4345 24575,'9'-23'0,"-7"9"0,11-14 0,-6 2 0,8-5 0,-7-8 0,1-8 0,-8 12 0,-2-3 0,1-25 0,0-3 0,0 55 0,0 48 0,15 19 0,1 6 0,7-25 0,-9-18 0,13-9 0,-12-4 0,20-10 0,-11-17 0,-10-9 0,7-10 0,-19 2 0,6-5 0,-8 45 0,0 7 0,5 40 0,2 15 0,-1-5 0,2 0 0,1 5 0,2-2 0,-3-13 0,1-8 0,3-13 0,-6-18 0,-1-10 0</inkml:trace>
  <inkml:trace contextRef="#ctx0" brushRef="#br0" timeOffset="115581">17953 4278 24575,'16'-8'0,"7"-11"0,-6 10 0,20-18 0,15 3 0,-4 7 0,-7 2 0,-24 15 0</inkml:trace>
  <inkml:trace contextRef="#ctx0" brushRef="#br0" timeOffset="116097">18395 4172 24575,'39'-32'0,"-7"-2"0,1-24 0,-19 5 0,-14 55 0,-2 16 0,-6 41 0,12-18 0,11-30 0,13-31 0,3-5 0,-14-6 0,-2-1 0,5-4 0,-10 21 0,-4 77 0,0-25 0,0 5-945,-1 12 1,-1 8 0,2-6 944,1-6 0,0-2 0,1 16 0,-3-5 0,-5-8 0,0-31 0,0-6 0</inkml:trace>
  <inkml:trace contextRef="#ctx0" brushRef="#br0" timeOffset="116365">17361 4716 24575,'53'-15'0,"-9"2"0,5-1 0,3 4 0,5-1 0,0-1-2057,-5-3 1,0-1-1,0 3 2057,8 6 0,0 4 0,-4-4 0,2-12 0,-4 2-79,-3 14 0,-3 1 79,-13-6 0,-4-1 342,15 3 1,-26 4-1,-11-4 1</inkml:trace>
  <inkml:trace contextRef="#ctx0" brushRef="#br0" timeOffset="116784">18229 4904 24575,'0'32'0,"-5"-7"0,-16 1 0,1-17 0,-12 5 0,2-14 0,11 0 0,-7-18 0,14-13 0,12-4 0,7-4 0,4 4 0,8 3 0,17 0 0,8 7 0,-3 7 0,5 7 0,1 8 0,5 4 0,-2 1 0,10 3 0,-1 1 0,3-1 0,-2 1 0,-16 1 0,-6-1 0,-7 3 0,-13-9 0</inkml:trace>
  <inkml:trace contextRef="#ctx0" brushRef="#br0" timeOffset="117197">19631 3996 24575,'9'6'0,"19"-1"0,22-5 0,11 0 0,-12-6 0,-16 4 0,-22-4 0,-6 6 0</inkml:trace>
  <inkml:trace contextRef="#ctx0" brushRef="#br0" timeOffset="117364">19625 4248 24575,'20'0'0,"-3"0"0,16 0 0,-10-6 0,25-10 0,-32 6 0,13-5 0</inkml:trace>
  <inkml:trace contextRef="#ctx0" brushRef="#br0" timeOffset="117683">20153 4128 24575,'10'31'0,"19"-12"0,13-18 0,3-8 0,17-9 0,-18-3 0,-8-6 0,-22-20 0,-36 6 0,-8 11 0,-17 22 0,9 6 0,2 5 0,11 1 0,5 5 0,14-5 0,1-2 0</inkml:trace>
  <inkml:trace contextRef="#ctx0" brushRef="#br0" timeOffset="119396">26330 5122 24575,'16'0'0,"13"0"0,7 0 0,-6 5 0,4 1 0,-28 9 0,-8 1 0,-5 5 0,-16 10 0,-1-7 0,-2 1 0,-8 13 0,-13 4 0,31-27 0,10-4 0,15 1 0,38-6 0,11 1 0,-8-17 0,-2-2 0,-2 7 0,1-16 0</inkml:trace>
  <inkml:trace contextRef="#ctx0" brushRef="#br0" timeOffset="119698">26811 5234 8191,'23'-8'0,"12"6"5063,7-7-5063,-2 9 704,-15-5 1,-14 4-1,-6-4 1</inkml:trace>
  <inkml:trace contextRef="#ctx0" brushRef="#br0" timeOffset="119866">26842 5288 24575,'16'0'0,"17"0"0,0 0 0,14 0 0,-25 0 0,-5 0 0</inkml:trace>
  <inkml:trace contextRef="#ctx0" brushRef="#br0" timeOffset="120179">27211 5276 24575,'0'15'0,"0"2"0,0 3 0,14-9 0,-1-1 0,13-10 0,-6-17 0,-8 7 0,-4-17 0,-8 6 0,-9-3 0,-11 2 0,-12 3 0,0 11 0,2 2 0,9 0 0,10 5 0,2-6 0</inkml:trace>
  <inkml:trace contextRef="#ctx0" brushRef="#br0" timeOffset="122931">26321 4181 8191,'-10'-11'0,"3"5"5063,-9 1-5063,1 5 2818,-10 0-2818,-23 0 859,9 0 1,-6 0-860,-19 0 0,-3 0 0,22 0 0,0 0 0,-1 0 1991,-8 0 1,0 1 0,-1-2-1992,3-2 0,0-2 0,1 1 0,0 3 0,0 1 0,1-2-784,-17-3 0,4-1 784,11 0 0,5 2 0,-9 1 0,9-7 0,20 10 0,3 0 0,18 0 0,1 0 0</inkml:trace>
  <inkml:trace contextRef="#ctx0" brushRef="#br0" timeOffset="123365">25075 3978 24575,'-9'18'0,"-3"4"0,-11 5 0,-8 10 0,8-4 0,-11 4 0,15-15 0,-5-1 0,12-5 0,8 5 0,10-13 0,15 26 0,4-29 0,6 12 0,2 1 0,21-6 0,-20-1 0,-3 0 0,4-1 0,-20-6 0,-10-4 0</inkml:trace>
  <inkml:trace contextRef="#ctx0" brushRef="#br0" timeOffset="124514">23670 4506 24575,'11'0'0,"4"0"0,1-6 0,14-2 0,-3-4 0,0 4 0,-7-1 0,-14 3 0,-2 0 0,-4 1 0</inkml:trace>
  <inkml:trace contextRef="#ctx0" brushRef="#br0" timeOffset="124882">23968 4354 24575,'19'25'0,"0"2"0,12 24 0,-10-20 0,7 10 0,-10-25 0,-2-10 0,7-24 0,-15-4 0,20-29 0,-24 3 0,10 8 0,1-1 0,-5-23 0,-1 30 0,-1 2 0,-2-1 0,-1 22 0,-4 6 0,3 5 0</inkml:trace>
  <inkml:trace contextRef="#ctx0" brushRef="#br0" timeOffset="125164">24358 4269 24575,'45'-35'0,"-8"-1"0,-16 11 0,-20 8 0,-17 14 0,-16 47 0,3 5-460,17-9 1,3 3 459,-2 22 0,17 1 0,14-23 0,32-14 0,-10-24 0,2-8 0,-3-4 0,-1-3 0,1-3 0,-5-1 0,-8-4 0,-15 6 0</inkml:trace>
  <inkml:trace contextRef="#ctx0" brushRef="#br0" timeOffset="126934">28159 4216 8191,'8'0'0,"-5"0"5063,21 0-5063,10 0 2818,-2 0-2818,23 0 0,9 0 283,-22 0 1,6 0 0,3 0-284,8 0 0,4 0 0,3 0 929,-4 0 1,2 0 0,2 0-1,-1 0-929,-2 1 0,0-1 0,-1 0 0,-1-1 0,-8-1 0,0-1 0,-3 0 0,-3 1 0,22 1 0,-9-1 0,-22-4 0,-5 1 0,-5 5 0,-12 0 0,-6-5 0,-5-1 279,-10-5 1,4 5 0,-4 1 0</inkml:trace>
  <inkml:trace contextRef="#ctx0" brushRef="#br0" timeOffset="127248">29526 4065 24575,'29'0'0,"28"0"0,-6 13 0,8-1 0,-34 12 0,-14-4 0,-11-3 0,0-2 0,-19 3 0,-4 2 0,-18 7 0,14-7 0,2-6 0,19-10 0,1-4 0</inkml:trace>
  <inkml:trace contextRef="#ctx0" brushRef="#br0" timeOffset="128513">29091 4576 24575,'8'56'0,"3"5"0,-2-19 0,1 0 0,-1-6 0,-1-1 0,2 22 0,1-24 0,-10-17 0,4-10 0,-5-2 0</inkml:trace>
  <inkml:trace contextRef="#ctx0" brushRef="#br0" timeOffset="128698">29072 4890 24575,'5'-7'0,"21"-12"0,-9 6 0,20-14 0,-19 10 0,-5 6 0,-4 5 0</inkml:trace>
  <inkml:trace contextRef="#ctx0" brushRef="#br0" timeOffset="128981">29427 4714 11487,'8'32'0,"4"2"4912,-2 3-4912,4-4 2278,-8-26-2278,5 2 1292,1-18-1292,0-28 4606,4-16-4606,-11 18 0,-1 0 0,4-15 0,-3 22 0,1 18 0,0 10 0,-1 0 0</inkml:trace>
  <inkml:trace contextRef="#ctx0" brushRef="#br0" timeOffset="129266">29706 4707 8191,'24'-18'0,"11"1"5063,-5-6-5063,-3 7 2818,-37 6-2818,-17 25 1719,-21 23-1719,10 8 6784,9 1-6784,40-18 0,27-17 0,2-13 0,3-5 0,-2-1 0,-1-1 0,8-7 0,-5 1 0,-4 0 0,-14 4 0</inkml:trace>
  <inkml:trace contextRef="#ctx0" brushRef="#br0" timeOffset="150896">22965 11518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05:14:01.597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22814 16930 24575,'5'11'0,"1"-5"0,23-2 0,-1-4 0,26 9 0,13-7 0,-17 2 0,2 1 0,-8-5 0,2 0 0,3 0 0,4 0 0,0 0-535,-3 0 0,-2 0 0,5 0 535,1 0 0,4 0 0,0 0 0,-1 0-1177,8 0 1,-1 0 0,-1 0 1176,3 0 0,0 0 0,-4 0 0,-16 0 0,-2 0 0,2 0-489,12 0 0,5 0 0,0 0 489,-13 0 0,0 0 0,2 0 0,2 0 0,10 0 0,2 0 0,1 0 0,1 0-764,-12 0 1,1 0-1,0 0 1,0 0-1,-3 0 764,1 0 0,-1 0 0,-1 0 0,3 0 0,-3-2 0,3-1 0,0 0 0,0 0 0,-2 1-166,1 0 0,-1 2 0,-1 0 1,3-2 165,-4 0 0,2-1 0,1 0 0,0 0 0,2 1-334,5 1 0,2 1 1,0 1-1,-1-1 1,-5 0 333,-5 0 0,-3 0 0,-1 0 0,2 0 0,6 0 0,2 0 0,0 0 0,-4 0-14,3 0 1,-4 0 0,2 0 13,8 0 0,1 0 0,3 0 0,-12 0 0,2 0 0,1 0 0,-1 0 0,-1 0 0,2 0 0,-2 0 0,-3 0 0,1 1 0,-3-1 0,1-1 0,10-2 0,1-2 0,-2 1 0,-13 3 0,-3 0 0,3 0 0,14-3 0,2-1 0,-2 2 0,-5 2 0,-2 2 0,-2-1 0,13 0 0,-4 0 0,-11 0 0,-5 0 2918,16 0-2918,-23 0 0,1 0 857,-1 0 0,-1 0-857,5 0 0,-1 0 0,22 0 0,-18 0 0,-8 0 0,-9 0 6103,-2 0-6103,-2 0 2055,-5 0-2055,0 0 0,-28 0 0,-9 0 0</inkml:trace>
  <inkml:trace contextRef="#ctx0" brushRef="#br0" timeOffset="2665">2927 16679 24575,'4'4'0,"3"-2"0,9 7 0,8-8 0,11 10 0,19-1 0,-2-2 0,11 1 0,-15-9 0,-10 5 0,5 0 0,3-4 0,2 0 0,8 8 0,2 2 0,6-4 0,0-1-955,-11 1 0,-1-1 955,6 0 0,0-1 0,-5 2 0,4-1 0,-2-5 0,4-1 0,3 2 0,-12 3 0,1 2 0,1 1 0,1-3 0,8-2 0,3-3 0,-1-1 0,-2 2-951,7 3 1,-3 1-1,-2-1 951,-8 1 0,-1-1 0,-5-1 0,2-2 0,-2 1-146,8 9 0,2 0 146,5-9 0,3-1 0,-11 6 0,4 2 0,-3-2-628,-11-5 1,-1-2-1,0 1 628,3 3 0,-1 1 0,-2-2 0,5-3 0,0 0 0,-7 4 0,2 0 0,1 0 210,3-3 0,1 0 0,2 0-210,10 2 0,2 2 0,1-2 0,0-2 0,0-1 0,-2-1 70,-8 1 1,-2 0 0,-1 0-71,0 0 0,-1 0 0,-3 0 0,2 0 0,1 0-88,-3 0 1,2 0-1,0 0 88,-2 0 0,-1 0 0,3 0 0,14 0 0,4 0 0,-1 0-1025,-2 0 0,0 0 1,-2 0 1024,-9 0 0,-1 0 0,1 0 0,6 1 0,2-1 0,-1-1 13,-11-2 1,-1-2 0,2 2-14,9 1 0,1 2 0,1-1 0,0-2 0,0-1 0,-3-1 177,-12 1 1,-3 0 0,0 1-178,23 2 0,-4 0 0,-25-5 0,0 1 116,14-1 0,2 1-116,2 4 0,1-1 0,5-9 0,-1 1 2239,-8 8 0,-3 2-2239,-8-6 0,-3 2 816,17 4-816,1-7 1896,-7 6-1896,-10-5 336,-11 6-336,-23-18 0,2 13 0,-14-13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3:19:36.39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21192 13613 24575,'-5'-6'0,"4"-4"0,-9 9 0,4-9 0,-9 9 0,-2-8 0,-4 3 0,-1 0 0,5 1 0,2 5 0,-1 0 0,-5 0 0,-10 6 0,3-5 0,-2 10 0,13-5 0,1 0 0,10 4 0,-8 0 0,3 8 0,-10 0 0,4 3 0,6-8 0,0 3 0,5-1 0,-5 2 0,1 4 0,-1 1 0,5-1 0,1-5 0,0 0 0,4-1 0,-4 2 0,-1 9 0,4-4 0,-4 3 0,6-8 0,0 3 0,0-4 0,6 4 0,-4 1 0,9-5 0,-2 16 0,13-13 0,-9 10 0,11-19 0,-16 4 0,20-3 0,-13 5 0,25-2 0,-20-3 0,18 0 0,-11 1 0,1-6 0,-2 0 0,-10-6 0,0 0 0,-5 0 0,4-4 0,2-2 0,6-10 0,-2 4 0,6-20 0,-9 17 0,1-13 0,-8 17 0,7-12 0,-4-5 0,1-3 0,-3 1 0,-11 10 0,5-1 0,-6 1 0,0-10 0,-12-6 0,-1 1 0,-11 0 0,6 12 0,-4-8 0,0-1 0,2-1 0,-3 6 0,3 3 0,-1 9 0,-3 0 0,8 9 0,5 6 0,6 0 0</inkml:trace>
  <inkml:trace contextRef="#ctx0" brushRef="#br0" timeOffset="3503">17556 12995 24575,'15'0'0,"9"0"0,-6 0 0,18 0 0,-2 0 0,16 0 0,14 0 0,-7-5 0,8-1-833,-12 4 1,3 2 0,3-1 832,0-2 0,4 0 0,0-1 0,-1 2-637,-7 1 1,-2 1 0,1 1 0,2-1 636,1 0 0,1 1 0,2-1 0,0 0 0,-2-1 0,6-2 0,-2 0 0,1-1 0,2 1 0,-3 2 0,1 0 0,2 1 0,0 0 0,-1-1 0,-3-2 0,0 0 0,-1 0 0,0 0 0,-1 1 0,9 2 0,0 0 0,-2 1 0,-3-2 0,4-2 0,-2-2 0,-3 1 0,-9 4 0,-2 0 0,-5-3 0,1-9 0,-2 1 0,12 9 0,0 1 0,-11-9 0,-1-1 0,3 10 0,-3 0 0,10-9 0,-17 5 0,-20 4 2143,16-4-2143,-21 5 2899,-23-5-2899,-24 4 0,-7 1 0,-2-5 0,6 5 0,0 0 0</inkml:trace>
  <inkml:trace contextRef="#ctx0" brushRef="#br0" timeOffset="4551">18342 11294 24575,'-11'-11'0,"0"0"0,-4 5 0,-18 1 0,-1 5 0,-15 12 0,8 4 0,5 17 0,9-7 0,5 11 0,13-6 0,-2-2 0,-1 5 0,5 4 0,0 1 0,-2-3 0,1-1 0,2 2 0,2-3 0,4-4 0,6 8 0,5-14 0,20 6 0,-7-16 0,16-5 0,-22-9 0,11 0 0,1-13 0,-5 1 0,-2-3 0,-17 5 0</inkml:trace>
  <inkml:trace contextRef="#ctx0" brushRef="#br0" timeOffset="4949">18375 11587 24575,'11'-10'0,"-1"4"0,16 16 0,-5 7 0,-1 9 0,-3 4 0,-2 11 0,0 10 0,-15-26 0,-5-9 0,-10-4 0,-3-6 0,-3 0 0,11-15 0,5 2 0,5-22 0,18 2 0,4-8 0,11 6 0,-7 14 0,-14 6 0,-7 9 0</inkml:trace>
  <inkml:trace contextRef="#ctx0" brushRef="#br0" timeOffset="5132">18667 11615 24575,'6'36'0,"-4"1"0,4 13 0,-6-21 0,0 5 0,-5-28 0,4 8 0,-9-12 0,9 7 0,-4-9 0</inkml:trace>
  <inkml:trace contextRef="#ctx0" brushRef="#br0" timeOffset="5334">18684 11336 13549,'0'-11'0,"0"5"0,0 1 0</inkml:trace>
  <inkml:trace contextRef="#ctx0" brushRef="#br0" timeOffset="5567">18926 11199 24575,'0'32'0,"0"4"0,0 29 0,10-7 0,-8-15 0,-1 2 0,4-5 0,0 0 0,-5 0 0,0-2 0,0 13 0,0-27 0,0-13 0,-10-5 0,8-1 0,-7-5 0</inkml:trace>
  <inkml:trace contextRef="#ctx0" brushRef="#br0" timeOffset="5783">18896 11584 24575,'41'-29'0,"17"14"0,-21 14 0,0 5 0,18 14 0,-6 25 0,-42-5 0,6-3 0,-13-10 0,-5-14 0,4-2 0,-4-8 0,5 4 0</inkml:trace>
  <inkml:trace contextRef="#ctx0" brushRef="#br0" timeOffset="5951">19213 11281 24575,'0'-11'0</inkml:trace>
  <inkml:trace contextRef="#ctx0" brushRef="#br0" timeOffset="6600">19404 11373 24575,'-10'20'0,"8"-2"0,-8 17 0,15-8 0,1-5 0,18-2 0,11-19 0,27-18 0,-27 2 0,-2-4 0,12-16 0,-8 2 0,-36 22 0,-1 5 0,-10-4 0,-10 22 0,8-5 0,-1 17 0,24-3 0,2-1 0,6-4 0,2-5 0,-9-7 0,7-4 0,-1-14 0,12-31 0,-9-1 0,-4-6 0,-3-1 0,-4-3-628,-1 11 0,-1-1 1,-2 3 627,-5-2 0,-2 4 0,1-19 0,-5 64 0,-8 39 0,9-3 0,3 9 0,-2-1-389,-4 17 0,3 1 389,8-18 0,5 2 0,-1-6 0,-2-1 0,3-8 0,14 0 0,-13-29 0,-10-1 0</inkml:trace>
  <inkml:trace contextRef="#ctx0" brushRef="#br0" timeOffset="8953">20407 11067 24575,'3'49'0,"0"1"0,-1-6 0,-1 4 0,1-1 0,-2 2 0,0 1 0,0 0 0,0 2 0,0 0 0,0-7 0,0 14 0,0-37 0,0-42 0,-5-12 0,0-6 0,3 3 0,1-1-509,-5-10 0,2 1 509,8 8 0,3 0 0,4-14 0,3 1 0,0 12 0,3 2 0,0-6 0,2 4 0,9-1 0,-10 23 0,8 17 1018,-5 37-1018,-4-1 0,-5 28 0,-18-32 0,-1 0 0,-5-18 0,-5 0 0,0-8 0,-1 7 0,2-13 0,10 18 0,1-6 0,11 22 0,-4-12 0,13 3 0,-13-10 0,23 0 0,-3-3 0,31-2 0,-9-5 0,11-15 0,-16 7 0,-1-19 0,-12-4 0,-7-12 0,-19-3 0,-10 12 0,-7 13 0,1 13 0,1 8 0,9 9 0,1-3 0,11 8 0,10-7 0,11-3 0,10-10 0,-5-7 0,-7-6 0,-10 1 0,-9-4 0,-1 0 0,-10 3 0,-1 4 0,-9 14 0,2 5 0,2 6 0,19 2 0,0-8 0,12-4 0,-5-6 0,2 0 0,3 11 0,-8 26 0,8 15 0,-17-9 0,-3 5 0,5-2 0,1 1 0,-5 14 0,-2-3 0,-1-23 0,-1-3 0,-3 32 0,-17-67 0,8-3 0,-10-14 0,11-1 0,-2-32 0,4 19 0,1-1 0,4 0 0,2 1 0,-10-24 0,15 38 0,0 14 0,0 1 0</inkml:trace>
  <inkml:trace contextRef="#ctx0" brushRef="#br0" timeOffset="9150">21077 11357 24575,'0'15'0,"0"14"0,-6 4 0,5-7 0,-6-8 0</inkml:trace>
  <inkml:trace contextRef="#ctx0" brushRef="#br0" timeOffset="9650">21175 11496 24575,'5'6'0,"1"-1"0,13-22 0,6 3 0,-3-5 0,18 1 0,-25 16 0,13-6 0,-17 8 0,4 0 0,-3-5 0,4-1 0,-15 0 0,2-4 0,-17 9 0,17-4 0,-6 5 0,18 0 0,1 0 0,14 0 0,-3 0 0,0 5 0,-3-4 0,-12 9 0,7-9 0,-12 4 0,2-5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3:19:55.90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13736 8557 8191,'0'-16'0,"0"1"5063,-5 8-5063,4-2 2818,1 8-2818,15-4 1719,2 5-1719,8 0 6784,4 0-6784,34 0 0,-22 0 0,5 0 0,18 0 0,1 0-752,-10 0 1,-3 0 751,-2 0 0,-2 0 0,-12 0 0,0 0-57,9 0 0,1 0 57,1 0 0,2 0 0,-3 0 0,3 1 0,0-2 0,-4-2 0,0-2 0,-2 2 0,18 2 0,1-1 0,-16-1 0,1-2 0,-1 2 0,11 3 0,0 0-234,-7-3 1,3-1-1,0 0 234,-3 3 0,0 1 0,-1-1-716,13-5 0,-2 1 716,-5 4 0,-4 2 0,-14-1 0,0 0 653,15 0 1,2 0-654,2 0 0,3 0 0,-8 0 0,2 0 0,-2 0-702,8 0 1,-2 0 701,2 0 0,-3 0 0,-15 0 0,-1 0 0,2 0 0,0 0 0,2 0 0,4 0-219,16 0 1,4 0 218,-21 0 0,0 0 0,1 0 0,8 0 0,1 0 0,-3 0 0,12-1 0,-1 2 0,-16 2 0,0 1 0,0 0 0,17-3 0,0 0 0,-12 3 0,3 0 0,0-1 0,3-2 0,1-1 0,-1-1 0,-4 1 0,-2 0 0,3 0 0,8 0 0,2 0 0,-1 0 0,-4 0 0,0 0 0,1 0-36,-11 0 0,0 0 0,1 0 0,0 0 36,2 0 0,0 0 0,0 0 0,-3 0 0,4 0 0,-3 0 0,2 0 0,-4 0 0,2 0 0,0 0 0,-3 0 0,2 0 0,-2-1 0,1 2 0,9 2 0,1 1 0,1 1 0,-1-1 0,1 1 0,-4 0 0,-12 0 0,-2 0 0,1 0 0,2-1 0,1-1 0,-3 1 0,2 3 0,-1-2 0,-1-4 0,3 0 0,0 0 0,-2 2 0,1 2 0,2-2 0,10-2 0,3-1 0,0-1 0,0 1 0,0-1 0,-3 2 0,-10 3 0,-2 0 0,0 0 0,6-3 0,1-1 0,-4 2 1,1 4 1,-3-1-2,8-4 0,-2-2 0,10 1 0,-22 0 1459,-22 0-1459,-9 0 0,-5 0 0,-1 0 0</inkml:trace>
  <inkml:trace contextRef="#ctx0" brushRef="#br0" timeOffset="6168">26449 9127 24575,'26'-27'0,"2"1"0,1-9 0,2-8 0,-1-11 0,0-6-871,-5 13 1,0-4-1,-1 0 871,-4-2 0,-1-2 0,-3 4 415,-1-5 1,-3 7-416,3-16 430,-15 59-430,-18 68 0,14 0-1340,-11-5 1,1 3 1339,12-18 0,1-1 534,-6-2 1,2-3-535,15 9 0,18-17 0,5-22 0,26-35 0,-30 13 0,1-4 0,2-11 0,1-6 0,-2-2 0,8-12 0,-3-2 0,-10 13 0,-1-1 0,-6 8 0,-7 2 0,-21 58 0,-6 22 0,2 3 0,0 7 0,0 2-302,5-12 0,0 1 0,1 1 1,1-2 301,-1 12 0,0-2 0,3-6 0,3-2 0,2-9 0,-1 7 664,9-38 0,-7-7 0,7-4 1</inkml:trace>
  <inkml:trace contextRef="#ctx0" brushRef="#br0" timeOffset="6502">27549 8582 24575,'31'0'0,"1"1"0,4-2 0,2-7 0,4-1 0,2 7 0,5 2 0,-1-2-369,-3-7 1,-1-3 0,0 3 368,16 7 0,-2 2 0,-12-7 0,-8 2 90,-15 10 0,-20-4 1,-7 4-1</inkml:trace>
  <inkml:trace contextRef="#ctx0" brushRef="#br0" timeOffset="6734">27590 8796 24575,'59'0'0,"-1"0"0,1 0 0,-1-3 0,0-2 0,2 1 0,6 0 0,1-1 0,-4 0 0,-15-1 0,-3 0 0,-5-2 0,23-13 0,-41 14 0,-22-3 0</inkml:trace>
  <inkml:trace contextRef="#ctx0" brushRef="#br0" timeOffset="7034">28027 8238 8191,'-25'-16'0,"10"12"5063,0 33-5063,8 5 0,2 5 0,-5-3 0,0 1 1025,3 12 1,2 1-1026,-1-14 0,1 1 0,-2 20 0,2 1 905,4-16 1,-1 1-906,-4 9 0,1-4 0,5-5 6450,0-19-6450,9-18 0,-7-1 0,7-5 0</inkml:trace>
  <inkml:trace contextRef="#ctx0" brushRef="#br0" timeOffset="8301">29265 8260 8191,'0'3'0,"0"12"5063,0 16-5063,-5 3 0,0 4 1409,4 1 0,-1 1-1409,-2 5 0,-1-1 1719,0 21-1719,4-31 6784,0-19-6784,17-4 0,18-5 0,20-1 0,8-18 0,-8-7 0,-17-22 0,-14-4 0,-15 10 0,-8 35 0,-2 26 0,-6 36 0,-2-3 0,7 5 0,-7-14 0,10 14 0,0-24 0,0 7 0,5-29 0,-4-8 0,4-9 0</inkml:trace>
  <inkml:trace contextRef="#ctx0" brushRef="#br0" timeOffset="8819">30076 8358 8191,'0'-30'0,"0"6"5063,-17 1-5063,-6 15 2818,-13 0-2818,8 27 1719,6-1-1719,15 12 6784,0-9-6784,20 12 0,12 28 0,-7-23 0,3 15 0,-21-38 0,-30 5 0,-11 1 0,-12-6 0,7-13 0,29-30 0,28-14 0,6 6 0,6-1 0,0 7 0,2 1-277,5-2 0,0 2 277,15-9 0,-7 13 0,-9 4 0,-10 13 0,-22 4 0,6 4 0,-12 0 0</inkml:trace>
  <inkml:trace contextRef="#ctx0" brushRef="#br0" timeOffset="9569">25944 8559 24575,'6'-5'0,"-1"4"0,-5-4 0</inkml:trace>
  <inkml:trace contextRef="#ctx0" brushRef="#br0" timeOffset="9734">25936 8850 24575,'11'6'0,"-19"-2"0,9-4 0,-15 0 0</inkml:trace>
  <inkml:trace contextRef="#ctx0" brushRef="#br0" timeOffset="10666">23664 8539 24575,'-11'-10'0,"0"4"0,-13-5 0,5 9 0,-11 1 0,6 20 0,-3 10 0,2 11 0,8 2 0,0 13 0,15-11 0,11 12 0,0-29 0,19-8 0,-12-9 0,29-8 0,10-19 0,8-4 0,-21-6 0,-22 12 0</inkml:trace>
  <inkml:trace contextRef="#ctx0" brushRef="#br0" timeOffset="10966">24033 8134 8191,'-6'3'0,"4"21"2366,-4 27 1,-4 12-2367,4-21 0,-1 2 0,0 2 0,-1 12 0,0 3 0,0-4 0,-2 8 0,0-8 0,4-20 0,2-5 2858,4 0-2858,0-21 0,0-5 0,0-2 0</inkml:trace>
  <inkml:trace contextRef="#ctx0" brushRef="#br0" timeOffset="11583">24309 8646 8191,'6'-20'0,"-4"2"5063,-5-4-5063,-4 11 2818,-9 5-2818,1 6 1719,-20 32-1719,2 10 0,12-1 0,2 1 0,0 12 6784,10-5-6784,14-34 0,10-9 0,27-18 0,7-1 0,-4-11 0,-8 14 0,-21 5 0,5 10 0,0 1 0,-4 0 0,-1-1 0,-6-5 0,10-6 0,4-5 0,-2 3 0,4-2 0,2 19 0,-3-7 0,8 11 0,-11-12 0,-6 4 0,0-10 0,-5 4 0,-1-8 0,-4-2 0,-1 4 0,-5-3 0</inkml:trace>
  <inkml:trace contextRef="#ctx0" brushRef="#br0" timeOffset="11768">24558 8592 8191,'0'-21'0</inkml:trace>
  <inkml:trace contextRef="#ctx0" brushRef="#br0" timeOffset="12052">24853 8869 8191,'6'15'0,"-1"-3"5063,-1-18-5063,13-3 2818,1-10-2818,4 10 1719,7 9-1719,-1 6 6784,8 0-6784,-9 1 0,-7 3 0,-14-9 0,-2 4 0</inkml:trace>
  <inkml:trace contextRef="#ctx0" brushRef="#br0" timeOffset="13318">30748 7904 8191,'6'-5'0,"24"4"4832,-7-13-4832,31 12 0,-6-16 0,0 15 2846,-10-13-2846,-9 15 1748,-13-5-1748,-1 6 0,-9 57 0,10-2 1370,-13 1 1,-3 14 0,0 1-1371,3-17 0,1 0 0,-1 0 0,-1 2 0,-4 8 0,-2 1 0,0 0 0,1-4-539,2 8 1,1-3 0,-2-7 538,-4-4 0,-1-9 0,2-10 0,-1-29 0,-21 2 0,2-20 2349,-13-4-2349,15-9 2112,2 0-2112,2-6 0,3-2 0,2 0 0,8 2 0,6 18 0,0 3 0</inkml:trace>
  <inkml:trace contextRef="#ctx0" brushRef="#br0" timeOffset="13685">31777 8052 8191,'0'36'0,"0"-1"0,0 9 1557,3 3 1,1 10 0,0-4-1558,2-6 0,0-4 0,0 1 0,1-3 2865,1 17-2865,-3-40 0,-4-3 0,4-10 0</inkml:trace>
  <inkml:trace contextRef="#ctx0" brushRef="#br0" timeOffset="13968">31774 8483 8191,'17'-23'0,"20"-10"2339,-10 7 0,2-4-2339,13-11 0,-1-3 0,-9 5 0,-3-1 0,-4 0 0,-4 2 0,-2 3 2865,-17 66-2865,3 2 0,-1 6 0,-3 14 0,-2 2 883,1-8 0,0-1-883,3-8 0,0-4 6640,-1 3-6640,13-7 0,-13-16 0,7-14 0</inkml:trace>
  <inkml:trace contextRef="#ctx0" brushRef="#br0" timeOffset="14483">32427 8520 24575,'-6'-27'0,"-1"1"0,-10 15 0,-1-3 0,-10 13 0,8 5 0,-9 12 0,7 19 0,8 2 0,1-1 0,13-11 0,9-9 0,11-1 0,11-7 0,17-14 0,-10-8 0,-3-4 0,-20 2 0,-6 15 0,-7 5 0,7 13 0,1 1 0,2 2 0,3-7 0,5-1 0,-7-6 0,11-6 0,-17-2 0,2-4 0</inkml:trace>
  <inkml:trace contextRef="#ctx0" brushRef="#br0" timeOffset="15750">25921 10993 24575,'0'16'0,"0"-1"0,0 0 0,0 26 0,0 2 0,0 14 0,0-20 0,0-3 0,0 3 0,-6 25 0,5-35 0,-5 0 0,1-7 0,4-19 0,-4 3 0,5-9 0</inkml:trace>
  <inkml:trace contextRef="#ctx0" brushRef="#br0" timeOffset="16084">25918 11350 24575,'19'-22'0,"2"0"0,-1 3 0,17-16 0,1-6 0,-1-4 0,-9 46 0,-19 41 0,0 1 0,0 3 0,-7-6 0,-2-1 0,10 24 0,-4-35 0,-4-3 0,9-7 0,-10 2 0,4-14 0,-5-2 0</inkml:trace>
  <inkml:trace contextRef="#ctx0" brushRef="#br0" timeOffset="16551">26438 11492 24575,'0'-16'0,"0"1"0,0 4 0,-5-5 0,-2 0 0,-5 4 0,-4 3 0,4 9 0,-3 5 0,9 1 0,-12 29 0,15-9 0,-10 12 0,13-18 0,9-14 0,23-14 0,-6 0 0,16-11 0,-26 22 0,-1 0 0,0 18 0,2-9 0,-1 5 0,-1-11 0,-1-18 0,-7 7 0,2-12 0</inkml:trace>
  <inkml:trace contextRef="#ctx0" brushRef="#br0" timeOffset="17117">26783 11191 24575,'0'0'0</inkml:trace>
  <inkml:trace contextRef="#ctx0" brushRef="#br0" timeOffset="17317">26842 11417 15337,'0'11'0,"0"-10"0,0 3 0,0-9 0</inkml:trace>
  <inkml:trace contextRef="#ctx0" brushRef="#br0" timeOffset="18317">27525 11456 24575,'5'-15'0,"-4"3"0,9-13 0,-3-2 0,14-28 0,-11 10 0,-2 11 0,-1 2 0,-7 0 0,0 46 0,0 5 0,3 15 0,3 4 0,10-4 0,5-5 0,9-18 0,-2-31 0,-5 10 0,-1-20 0,-10-4 0,4-7 0,-18 70 0,8 34 0,-10-4 0,-2 5 0,10-7 0,1-4 0,2 0 0,11-52 0,-11-3 0,1-24 0</inkml:trace>
  <inkml:trace contextRef="#ctx0" brushRef="#br0" timeOffset="18684">28285 11256 24575,'15'0'0,"11"0"0,29-10 0,-16 9 0,1 0 0,-4-5 0,-1 2 0,28 4 0,-39-5 0,-9 4 0,-14 0 0,3 3 0,-9 2 0</inkml:trace>
  <inkml:trace contextRef="#ctx0" brushRef="#br0" timeOffset="18917">28268 11472 24575,'25'0'0,"22"-8"0,-8 1 0,2 1 0,-5 0 0,1 0 0,14-4 0,-4 0 0,-9 2 0,-3-8 0,-30 10 0,-5 1 0</inkml:trace>
  <inkml:trace contextRef="#ctx0" brushRef="#br0" timeOffset="19252">28482 11164 14819,'-5'4'0,"4"35"375,-6-2 0,-1 4-375,7 2 0,0 2 780,-4 6 0,0-3-780,5 18 1558,0-1-1558,-5-29 640,4-4 1,-4-26 0,5-1-1</inkml:trace>
  <inkml:trace contextRef="#ctx0" brushRef="#br0" timeOffset="19917">29165 11171 16027,'-23'48'0,"17"-22"518,-12 22 1,-3 3-519,-2-3 2133,3 3-2133,-5-29 1195,24-13-1195,1-8 2357,11 4-2357,14-11 1826,15-2-1826,14-20 0,-12 10 0,-6-5 0,-25 12 0,-7 15 0,-12 19 0,6 5 0,-15 19 0,15-9 0,-7 10 0,9-20 0,0 4 0,5-31 0,-4 3 0,4-9 0</inkml:trace>
  <inkml:trace contextRef="#ctx0" brushRef="#br0" timeOffset="20383">29671 11175 24575,'-11'-12'0,"-12"2"0,-5 10 0,-8 26 0,14-1 0,7 32 0,24-15 0,-7 5 0,26-6 0,-17-5 0,16-4 0,-25-11 0,-12-10 0,-8-7 0,-7-4 0,9 0 0,0-9 0,10-7 0,2-6 0,17-6 0,4 3 0,32-17 0,-10 10 0,3-8 0,-17 16 0,-19 3 0,-2 4 0,-8 2 0,2 9 0,-2 1 0</inkml:trace>
  <inkml:trace contextRef="#ctx0" brushRef="#br0" timeOffset="21516">25842 9988 24575,'-6'9'0,"1"8"0,5 29 0,0 18 0,0-2 0,0 1 0,0-25 0,0 1 0,0-3 0,0-10 0,0-6 0,0-14 0,0-1 0</inkml:trace>
  <inkml:trace contextRef="#ctx0" brushRef="#br0" timeOffset="21883">25863 10328 24575,'29'-21'0,"3"-14"0,-5 15 0,2 0 0,3-10 0,-2 1 0,13-10 0,-1-1 0,-23 21 0,-18 26 0,3 10 0,-11 32 0,7-8 0,0 8 0,0-3 0,0-17 0,0-5 0,0-19 0</inkml:trace>
  <inkml:trace contextRef="#ctx0" brushRef="#br0" timeOffset="22317">26363 10314 24575,'0'-11'0,"-5"5"0,4-3 0,-9 7 0,4-2 0,-8 20 0,-8 18 0,1 24 0,4-11 0,9-2 0,12-28 0,11-7 0,3-15 0,3-2 0,-4-13 0,-11 4 0,0-9 0,-6-2 0,-4 5 0,-2 7 0,-5 10 0,5 5 0,1 0 0</inkml:trace>
  <inkml:trace contextRef="#ctx0" brushRef="#br0" timeOffset="22600">26833 10130 8191,'-6'-6'0,"1"1"0</inkml:trace>
  <inkml:trace contextRef="#ctx0" brushRef="#br0" timeOffset="22767">26855 10536 24575,'6'-4'0,"-1"2"0,-5-2 0</inkml:trace>
  <inkml:trace contextRef="#ctx0" brushRef="#br0" timeOffset="23577">27721 10391 24575,'9'-15'0,"3"2"0,-1-3 0,11-4 0,-4-25 0,-9 11 0,-1-4 0,0-7 0,-1-1 0,-4 9 0,0 5 0,-2 1 0,5 67 0,-6 6 0,0 13 0,6-27 0,1-16 0,6 6 0,7-16 0,12-5 0,9-20 0,-1-7 0,-7-9 0,-18 5 0,0-1 0,-24 64 0,13 2 0,-8 12 0,-2 5 0,5-11 0,2-1 0,-1 6 0,0-1 0,5 24 0,1-18 0,0-25 0,-2-22 0</inkml:trace>
  <inkml:trace contextRef="#ctx0" brushRef="#br0" timeOffset="23901">28342 10182 24575,'24'-6'0,"2"5"0,14-14 0,-2 13 0,17-7 0,-4 9 0,4 0 0,-26 0 0,-15 0 0</inkml:trace>
  <inkml:trace contextRef="#ctx0" brushRef="#br0" timeOffset="24068">28437 10355 24575,'32'0'0,"21"-10"0,-7 1 0,16-8 0,-39 9 0,-3 2 0,-11 6 0</inkml:trace>
  <inkml:trace contextRef="#ctx0" brushRef="#br0" timeOffset="24600">29043 10070 24575,'-6'9'0,"-11"15"0,-10 28 0,-6 5 0,6-9 0,7-21 0,19-17 0,-4-4 0,14 6 0,7-6 0,6 0 0,11-6 0,-3 0 0,18-6 0,-20 5 0,4-6 0,-26 17 0,-6 6 0,-7 11 0,0-5 0,1-2 0,6-5 0,5-8 0,-4 2 0,4-9 0</inkml:trace>
  <inkml:trace contextRef="#ctx0" brushRef="#br0" timeOffset="25220">29555 10065 24575,'-10'-26'0,"-10"1"0,6 19 0,-6 9 0,5 8 0,0 22 0,3 0 0,4 19 0,14-9 0,8 1 0,2-14 0,-2-6 0,1-6 0,-13-3 0,-2-1 0,-11-8 0,-10 0 0,1-6 0,-1-5 0,4-1 0,6-9 0,7 3 0,4-3 0,0 4 0,9-5 0,4-5 0,18-4 0,-2 2 0,-7 4 0,-13 12 0,-10 2 0,-4 5 0</inkml:trace>
  <inkml:trace contextRef="#ctx0" brushRef="#br0" timeOffset="26719">29989 9868 24575,'25'-21'0,"22"0"0,10 1 0,-8 3 0,1 1-693,-4 0 0,2 0 0,-5 4 693,18 0 668,-29 3-668,-26 18 343,3 15-343,-7 22 0,-2 12 0,1-1 0,1 5 0,-1 1-1183,0-14 0,-1 2 0,0 0 0,-1 2 1183,-1 9 0,-2 2 0,0 1 0,1-2 0,1-9 0,2-2 0,0 2 0,-2 3 0,-1-4 0,-2 2 0,0 4 0,0-1 0,0 1 0,0-1-83,1 8 1,1 0 0,0-1 0,0 1-1,-1-1 83,-1 0 0,0 1 0,0-1 0,0-3 0,-1-4 0,0 9 0,-1-5 0,-1-11 0,-11 9 0,3-55 0,-21-13 0,-13-12 0,14 7 0,0-1 0,-16-7 4601,3 6-4601,29 9 1611,-10 4-1611,7-4 0,-7 0 0,18 5 0,3-6 0</inkml:trace>
  <inkml:trace contextRef="#ctx0" brushRef="#br0" timeOffset="27752">30860 11022 8191,'-5'-6'0,"4"6"4658,-4 35-4658,5 19 0,-5-13 0,-1 3 0,4 1 0,1 2 0,-6 0 0,-2 4 0,1-1 0,0 12 0,2-1 0,2-14 0,1 0 0,1-3 1433,0-3 1,4-8-1434,11-4 1768,2-13-1768,0-15 6633,6 4-6633,9-23 114,-6-12 1,-5 6-1,-13-3 1</inkml:trace>
  <inkml:trace contextRef="#ctx0" brushRef="#br0" timeOffset="27982">30622 11483 8191,'10'-18'0,"9"7"5063,21-17-5063,-1 15 0,4 0 1409,-5-4 0,-1-2-1409,9 0 0,-4 3 0,7-2 0,-25 3 0,-15 9 0</inkml:trace>
  <inkml:trace contextRef="#ctx0" brushRef="#br0" timeOffset="28383">31093 11269 24575,'0'15'0,"0"9"0,0 23 0,0 12 0,0-24 0,0-1 0,5 11 0,1-13 0,17-34 0,4-8 0,8-2 0,-9-1 0,-2 13 0,0 5 0,11 9 0,6 0 0,-5-5 0,-11-9 0,-8-20 0,-11-22 0,-23-17 0,5 1 0,-18 13 0,23 30 0,2 10 0</inkml:trace>
  <inkml:trace contextRef="#ctx0" brushRef="#br0" timeOffset="28653">31484 11370 24575,'0'21'0,"0"0"0,5-9 0,-4 7 0,13-17 0,2 7 0,10-14 0,-4-15 0,-7 1 0,-30-17 0,-12 5 0,-8 11 0,1 1 0,18 19 0,5 0 0,6 0 0</inkml:trace>
  <inkml:trace contextRef="#ctx0" brushRef="#br0" timeOffset="29383">32451 10802 24575,'-6'24'0,"1"8"0,4 12 0,2 8 0,-1 4 0,0 3 0,0 4 0,0-1 0,-1-10 0,2-6 0,4 4 0,-21-35 0,16-10 0,-17-5 0</inkml:trace>
  <inkml:trace contextRef="#ctx0" brushRef="#br0" timeOffset="29934">32270 11212 24575,'5'-6'0,"13"-8"0,12 8 0,8 2 0,4-6 0,5-1 0,-3 4 0,4 0 0,-1-1 0,16-5 0,-3-2 0,-14 5 0,-5 0 0,11-12 0,-52 15 0,-31 33 0,14-9 0,-18 30 0,34-25 0,-1-6 0,25-7 0,0-22 0,7 5 0,-11-11 0,-9 8 0,1 1 0,0 17 0,0-8 0,12 20 0,0-18 0,2-1 0,-5-1 0,-10-4 0,1 5 0,-5 5 0,-1-4 0,-5 4 0</inkml:trace>
  <inkml:trace contextRef="#ctx0" brushRef="#br0" timeOffset="30085">32965 10708 9618,'-11'-6'0,"5"1"0,1 5 0</inkml:trace>
  <inkml:trace contextRef="#ctx0" brushRef="#br0" timeOffset="30334">33020 10674 24575,'0'63'0,"0"-21"0,0 1 0,0-3 0,0 1 0,0 17 0,0-2 0,0-20 0,0-1 0,0 5 0,0-3 0,0 6 0,7-15 0,-6-16 0,5-1 0,-6-7 0</inkml:trace>
  <inkml:trace contextRef="#ctx0" brushRef="#br0" timeOffset="48066">25547 13694 24575,'-6'34'0,"1"-1"0,5 22 0,0 11 0,0-20 0,0 1 0,0 3-975,0 2 0,0 3 0,0 2 1,0-2 974,0 13 0,0-1 0,0-3 0,0-12 0,0-2 0,0-3 0,0 5 0,0-10 1209,0-11-1209,0-7 637,0-9-637,-4-9 0,2-43 0,-2 26 0,4-31 0</inkml:trace>
  <inkml:trace contextRef="#ctx0" brushRef="#br0" timeOffset="48765">25628 14277 24575,'10'-6'0,"19"2"0,5-2 0,5 2 0,-3 3 0,1-1 0,25-8 0,0-1 0,-20 10 0,-3-1 0,-1-6 0,-5 5 0,-11 33 0,-35-1 0,-11 4 0,-7 15 0,-4 2 0,-6 2 0,0-3 0,11-11 0,2-4 0,-11 6 0,32-25 0,2-4 0,10-5 0,30 7 0,28-11 0,-25 3 0,3-1 0,21-8 0,0-3 0,-24 2 0,-1 1 0,6-2 0,-5-1 0,-4-4 0,-18 1 0,-9-7 0,-1 6 0,-6 1 0</inkml:trace>
  <inkml:trace contextRef="#ctx0" brushRef="#br0" timeOffset="49815">26657 13892 24575,'0'3'0,"0"36"0,6 7 0,0 9 0,-5 2 0,-1 6 0,2 1-2458,2-13 0,3 2 1,0 0-1,-2-1 2311,0 11 1,0 0 0,0-3 146,2-7 0,1-1 0,1-8 1333,0-9 0,0-5-1333,1 25 396,-14-56 0,2 6 0,-7-22 0</inkml:trace>
  <inkml:trace contextRef="#ctx0" brushRef="#br0" timeOffset="51153">27886 14080 24575,'1'9'0,"9"5"0,17 6 0,16 3 0,21-12 0,-9 2 0,6 1-367,2-4 1,0 1 366,1 3 0,-4 2 90,-18-4 1,-7-1-91,-3-1 0,-26-1 0,-10 8 0,-36 19 0,-7-7 0,-6-1-1070,4-4 1,-1 0 1069,6-7 0,-2 0 0,4-2 0,-1-2 0,2-1 246,-7 3 1,2-1-247,-7 6 0,1-4 0,59-11 0,25-33 0,-7 21 0,7-21 0</inkml:trace>
  <inkml:trace contextRef="#ctx0" brushRef="#br0" timeOffset="51700">28682 13886 8191,'6'3'0,"-4"37"786,6 1 0,4 9 0,-3 0-786,-6 13 0,0 3 580,4-12 0,3 5 0,0 0 1,-3-5-581,-5-6 0,-2-3 0,1-2 0,9 25 0,0-6 0,-9-24 0,0-7 2071,8 1-2071,-9-43 0,0 12 0,0-18 0</inkml:trace>
  <inkml:trace contextRef="#ctx0" brushRef="#br0" timeOffset="52317">28884 14253 8191,'4'-6'0,"22"-3"5063,30-8-5063,-7 8 0,4-1 0,-7-5 0,1 1 1001,8 7 0,-3 1-1001,13-5 0,-9 2 1829,-22 7-1829,-16 3 0,-50 48 0,1-1 2853,1-10 0,-2-2-2853,-1 5 0,-1 3 0,25-19 1017,-4 4-1017,13-14 0,23-4 0,17-5 767,25-10-767,-9 2 0,-13-7 0,-28 9 0,-10 0 0</inkml:trace>
  <inkml:trace contextRef="#ctx0" brushRef="#br0" timeOffset="53216">30034 14221 8191,'-5'-11'0,"-1"1"5063,-5 10-5063,-14 22 2818,7 26-2818,0-12 0,0 2 0,11-2 0,2-2 0,-10 22 1719,15-31-1719,5-10 6784,5-4-6784,16 1 0,22-14 0,-4-3 0,9-25 0,-33 16 0,-5-6 0</inkml:trace>
  <inkml:trace contextRef="#ctx0" brushRef="#br0" timeOffset="53551">30264 14266 24575,'20'19'0,"4"11"0,-5 5 0,-5 0 0,-14 12 0,-11-27 0,-6 8 0,0-37 0,28-25 0,8 7 0,25-5 0,-12 26 0,-3 12 0,-12-4 0,-2 13 0,-9-4 0,-2 10 0,-4-10 0,0-2 0</inkml:trace>
  <inkml:trace contextRef="#ctx0" brushRef="#br0" timeOffset="53734">30506 14026 24575,'0'-6'0,"0"2"0</inkml:trace>
  <inkml:trace contextRef="#ctx0" brushRef="#br0" timeOffset="53966">30683 13920 24575,'0'27'0,"0"18"0,1-11 0,-2 4 0,-4 0 0,-1 1 0,5 8 0,0-2 0,-10 12 0,6-2 0,-1-39 0,-5-7 0,5-9 0,1 0 0</inkml:trace>
  <inkml:trace contextRef="#ctx0" brushRef="#br0" timeOffset="54117">30626 14301 8191,'0'-11'0,"6"-4"5063,15 8-5063,3 14 2818,7 9-2818,-16 13 1719,-1-11-1719,-13-3 1696,4-4 0,-5-5 0,0-1 0</inkml:trace>
  <inkml:trace contextRef="#ctx0" brushRef="#br0" timeOffset="54267">30836 14049 24575,'0'6'0,"0"-2"0</inkml:trace>
  <inkml:trace contextRef="#ctx0" brushRef="#br0" timeOffset="54917">30978 14130 24575,'0'25'0,"0"-7"0,0 6 0,9-17 0,8 7 0,14-19 0,-4 2 0,-1-10 0,-16 1 0,-5-3 0,-14 1 0,-3 3 0,-5 10 0,2 7 0,13 9 0,8-8 0,6 12 0,7-12 0,-7 3 0,3 0 0,0-9 0,2 4 0,4-5 0,-4-5 0,-2-1 0,-3-9 0,4-34 0,-10 2 0,-3-7 0,1 10 0,-1-3 0,0 2-414,-3-15 1,0 3 413,0 9 0,0 9 0,0 15 0,0 35 0,0 23 0,0 7 0,0-6 0,0 2 0,-2 19 0,4 3 0,8-5 0,2-5 0,3 4 0,0-14 0,0-9 0,-5-24 0,-5-2 0</inkml:trace>
  <inkml:trace contextRef="#ctx0" brushRef="#br0" timeOffset="55732">31719 13322 24575,'-4'48'0,"0"1"0,0-1 0,-3 1 0,-1 4 0,4-5 0,1 9 0,0 3 0,0-2 0,1-8-701,0 15 0,2-3 701,1-3 0,2 4 0,2-11 456,11 4-456,-9-30 58,-7-11 0,-1-9 0,-4-1 1</inkml:trace>
  <inkml:trace contextRef="#ctx0" brushRef="#br0" timeOffset="182780">24825 13147 24575,'0'-10'0,"0"-1"0,-5 5 0,4 27 0,-4 27 0,5-3 0,0 4 0,-6 11 0,0 2-1239,5 3 1,-1 1 1238,-4-2 0,1 0 0,4-2 0,2 2 0,-5-6 0,-1 4 0,1 2 0,3-14 0,0 1 0,1 2 0,-2 1 0,-2-1 0,-1 3 0,-1 0 0,0-1 0,2-2-788,2-1 0,2-2 0,0-1 0,-1 0 788,-3 16 0,-1 0 0,1-5 0,4 1 0,0-2-205,0-8 0,0 4 1,0-1 204,0-1 0,0-1 0,0 3 0,0-5 0,0 2 0,0 1 0,0-1-1244,0 14 1,0 0 0,0-3 1243,0-9 0,0-1 0,0 1 0,0 12 0,0 2 0,0-5 558,0-1 0,0-2-558,0-11 0,1 2 0,-2-5 0,-2-1 0,0-6 0,1 9 2467,-4-18-2467,0-10 607,5 10-607,-5-3 0,1 0 5218,4-8-5218,0-13 565,17-1-565,26-20 0,13 1-1030,-11 0 0,3-2 1030,-3 0 0,5-1 0,7 0 0,6-2 0,2 0 0,-12 5 0,1 1 0,1 0 0,4-1 0,-1 0 0,4-1 0,2 1 0,0-1 0,1 2-1017,-6 2 0,1 0 0,1 1 0,0 0 0,-1 1 0,-2 0 1017,1-1 0,-2 0 0,0 1 0,0 0 0,4-1 0,3 1 0,4-1 0,1-1 0,0 1 0,-2 1 0,-6 0-1020,4 0 0,-5 0 0,-1 1 0,3 0 1020,-1-1 0,3 0 0,1 0 0,0 0 0,1 0-383,0 0 1,1 0-1,0 0 1,0 0 0,0-1 382,-9 3 0,-1-1 0,1-1 0,-1 1 0,1 0 0,0 0-271,2 0 1,0 0 0,1 0 0,-1 0 0,0 0-1,-1 0 271,9-2 0,0 1 0,-2 0 0,-1 0 0,-3 0 0,-2 1 0,-4 1 0,0-1 0,3 0 205,3 1 1,3-1 0,1 0-1,2 1 1,-2-1-206,0 0 0,0 1 0,1-1 0,0 0 0,2 0 0,-13 1 0,2-1 0,1 1 0,0-1 0,0 0 0,0 0 0,-1 1 0,5-1 0,0 0 0,0 1 0,-1-1 0,-2 0 0,-3 0 0,10-2 0,-3-1 0,-2-1 0,1 1 0,-7 2 0,1-1 0,0 1 0,-1-1 0,-4 0 635,12-4 1,-3-1 0,1 0-636,-3 2 0,1-1 0,1-1 0,-2 2 0,9-1 0,-2 0 0,-4 0 0,-14 0 0,-3-2 0,-2 4 0,13 5 0,-6-1 2309,7-22-2309,-18 20 0,0 1 2462,-3-4 0,0-1-2462,1 2 0,0 1 0,20-5 0,-28 8 3380,-4-3-3380,-13 10 2228,4-9-2228,2 4 0,5-5 0,-6 1 0,0 4 0,-5-4 0,4 4 0,3-9 0,4-3 0,-1-20 0,-10-5 0,-2-22-578,-9-1 578,0 24 0,0-5 0,0-2-794,0-3 0,0-1 0,0-5 794,0-1 0,0-4 0,0-2 0,0-1 0,0 10 0,0-1 0,0-1 0,0 2 0,0 0 0,0-4 0,0 2 0,0-1 0,0-2 0,0 1 0,0-3 0,0-1 0,0 1 0,0 4 0,0 2 0,0 3 0,0 0 0,0-3 0,0 1 0,1-2 0,-1-1 0,0 1 0,-1 2 0,-2-4 0,0 1 0,-1 2 0,2 2 0,1-6 0,0 2 0,0 2 0,-3 2 0,-1 0 0,1 8 0,2 11 0,0 3 0,2-5 0,-2 5 0,-7 8 0,3 8 508,-5 6-508,0 2 2452,0 8-2452,-12-4 0,-4-1 0,-12 4 0,5-2 0,-4 2 0,-11 7 0,-5 2-822,-2-3 0,-5 1 0,-4 1 822,8 2 0,-4 2 0,0-1 0,1-1-1119,3-3 1,0-1-1,1-1 1,-2 3 1118,-6 3 0,0 3 0,0-1 0,2-3 0,11-5 0,3-3 0,-2 0 0,-3 3 0,-6 3 0,-4 2 0,-2 2 0,-2-1 0,0-1 0,7-3 0,0 0 0,-1-1 0,-2-1 0,0 1 0,-2 1 0,7 0 0,-2 1 0,0-1 0,-2 1 0,0 0 0,-1 1 0,0-1 0,0 1-499,5-1 1,-2 1 0,0 0-1,0 0 1,0 0 0,0 0-1,1 0 1,1 0 0,1-1 498,-7 1 0,3 0 0,0-1 0,1 0 0,0 0 0,-2 0 0,-2 1 0,6-2 0,-1 1 0,-1 0 0,-1 0 0,-1 0 0,1 0 0,0 0 0,1 0 0,2 0 0,-9 1 0,2 0 0,0-1 0,1 1 0,0 0 0,-1-1 0,-3 0 0,9 0 0,-2-2 0,0 1 0,-1-1 0,-1 1 0,0-1 0,1 1 0,0 0 0,1 0 0,-6 1 0,0 1 0,-1 0 0,1 0 0,1 0 0,1 0 0,2 0 0,1 0-500,-5 1 0,2 0 0,1 0 0,2 0 0,0-1 0,1 1 500,-8 0 0,0 0 0,2-1 0,2 1 0,5 1 0,5 0 0,4 0 0,0 1 0,-2-1 0,3 0 0,-3 0 0,-1 0 0,1 0 0,-1-1-167,-12 2 0,-1-1 0,1 0 0,2 1 167,9 1 0,2 0 0,0 0 0,2-2 0,-17-1 0,1-2 0,13 1 2669,2 10-2669,3-15 3990,34 4-3990,4-6 1650,0 5-1650,-4-4 6784,-1 4-6784,0-5 0,-9 6 0,3-5 0,0 5 0,-3-6 0,13 0 0,2 5 0,5-4 0,5 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3:21:17.67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20174 13064 8191,'0'-11'0,"0"0"5063,0 1-5063,0-6 2818,0 5-2818,0 31 1719,0 9-1719,1 5 0,-2 3 3392,-2-3 0,-2 1-3392,-1 7 0,-1 0 0,-4 20 0,1 1 0,10-17 0,-9 19 0,7-23 0,1 1 0,-4-3 0,0-1 0,4-1 0,2-3 0,-1 11 0,0-8 0,0 1 0,0 16 0,-8-4 0,7-13 0,-1-1 0,-6 7 0,8 1 0,0-25 0,0 1 0,0-1 0,-6 10 0,4-7 0,-4 6 0,6-3 0,0-9 0,0 3 0,0-9 0,0 4 0,0 1 0,0 5 0,0-4 0,0-2 0,0-4 0,0 12 0,0-4 0,0 14 0,0-15 0,0 2 0,0-10 0,6 6 0,-4 0 0,4 0 0,-6 0 0,5-15 0,-4-14 0,13-46 0,-5 24 0,0-2 0,2-9 0,0-2 0,2-3 0,1 2 0,-2 9 0,-2 0-670,-3-5 1,-2 0 669,1 5 0,-1-2 0,0-2 0,-2-3 0,2-2 0,-1-4 0,1-1 0,1-2 0,0 6 0,1-2 0,0 0 0,0 3-796,-2-6 0,0 2 1,0 2 795,1-18 0,-1 6 0,-4 21 0,-2 0-32,1-14 0,0-2 32,0 4 0,0 1 0,0-1 0,0 2 0,0 12 0,0 6 0,0 1 1167,-6 13-1167,5 3 2544,-6 1-2544,7-16 79,0 12-79,0-9 0,0 9 0,0 3 0,0-5 0,-4 0 0,2 5 0,-7 7 0,8 72 0,-7-24 0,0 6 0,6 9 0,3 7 0,-3-1-531,-5-5 1,-2-1-1,2 1 531,5 10 0,3 1 0,-2-5 0,-5 4 0,0-1 0,5-12 0,1 2 0,1-2-408,-1 7 0,0-2 408,0 7 0,0-2 0,-1-10 0,2-1 0,3-4 0,0-2 0,-1 8 0,5 11 0,-8-16 0,9 11 0,-7 2 0,12-1 0,-12-19 1523,4-6-1523,-6-12 221,0-23 0,0 6 0,0-22 1</inkml:trace>
  <inkml:trace contextRef="#ctx0" brushRef="#br0" timeOffset="2517">27669 12253 8191,'-12'-13'0,"3"15"5063,9 10-5063,0 18 0,0 21 0,0-1 0,0 14 2818,0-9-2818,0-8 0,0 3 0,0 2 0,0 3 47,0-7 0,-1 2 0,2-1-47,4 8 0,1 0 0,-5-11 0,-1 1 0,2-1 2502,8 15 1,2 1-2503,-6-14 0,-2 2 0,0 1 0,1 1 0,0 0 0,-1-1 0,3 16 0,-3-2 0,-3-13 0,-2-2 0,0-7 0,2-5 0,8 10 0,-7 15 0,6-3 0,-7-18 0,-2 0 0,1 19 0,4-20 0,1-2 0,-3 21 0,2-26 0,0 0 0,5 24 2230,-7-19-2230,7-10 1127,-9-9-1127,0-4 0,0 0 0,0-1 0,0-4 0,-5-5 0,-1-7 0,-5-15 0,-4-2 0,-5-16 0,-3-25 0,8 2 0,5 7 0,0-6 0,4 10 0,2-2 0,-1-3-1419,0-12 1,1-5 0,0 2 1418,-1 4 0,1 1 0,0 2 0,4 3 0,0 2 0,0 5 0,0 3 0,0 3 0,0-3 0,0 1 0,1-1 0,-2-3 0,-2-5 0,-1-5 0,0 3 0,3-2 0,0-1-576,-3 7 0,0-3 0,1 5 576,2 2 0,2 4 0,-1 2 0,0 1 1659,0-2 1,0 3-1660,0-6 0,0 1 0,0 33 0,0 20 0,0 1 2124,0 21-2124,0-2 0,-9 27 0,8-11 0,0 5-1001,-3 7 0,0 3 1001,-1-12 0,0 2 0,2-1 0,1 15 0,0 3 0,0-17 0,-2 3 0,0 2 0,1 0 0,3-2 0,0-1 0,0 2 0,0 1 0,0 7 0,0 1 0,0 2 0,0-2 0,1-2 0,-2 0 0,1-2 0,0-3 0,0-2 0,0-3 0,0-1 0,0 20 0,0-6 0,0-21 0,0-2 0,0 5 0,0 1 0,1-6 0,-2-1 0,1-2 0,0-2 0,0 7 0,0-36 2542,0-47-2542,-5-2 0,0-8 0,3-7 0,2-6 0,-1-5-758,-1 16 0,0-2 0,-1-2 0,1-1 0,0-2 758,1 1 0,0-2 0,1-1 0,0-1 0,1 1 0,0 2 0,1-4 0,0 2 0,1 0 0,0 0 0,0-2 0,0 5 0,-1-2 0,1-1 0,0 2 0,0 2 0,0 5 0,2-14 0,1 6 0,0 1-19,-1-5 0,-1-1 1,-1 9 18,-2 9 0,-2 8 0,1-2 0,0 22 0,0 18 0,0 48 0,-11 12-995,10-6 0,-1 5 995,-13 1 0,-1 1 0,13 4 0,1-4 0,-8-18 0,1-3 0,9 18 0</inkml:trace>
  <inkml:trace contextRef="#ctx0" brushRef="#br0" timeOffset="4198">19761 16269 8191,'-11'0'0,"19"0"5063,-5 0-5063,22 0 2818,16-17-2818,-9 1 0,3-2 0,-3 2 0,-1-1 0,3-4 0,-5 4 1719,-5 7-1719,-7-6 6784,-6 14-6784,5-12 0,-9 13 0,2-4 0</inkml:trace>
  <inkml:trace contextRef="#ctx0" brushRef="#br0" timeOffset="4633">20638 15780 24575,'39'-18'0,"-7"7"0,-3 5 0,-17 15 0,6 9 0,-7 37 0,-4-12 0,-3 5 0,-3 5 0,-3 2 0,-2-2 0,-3-2 0,-2-16 0,0-5 0,-1 3 0,3-18 0,21-9 0,15-16 0,10-6 0,7-5 0,6-6 0,3-1-540,-14 10 1,2 1 0,-4 1 539,6-7 0,-5 4 0,9 8 0,-38 9 0,-7 13 0,-4-4 0,0 2 0</inkml:trace>
  <inkml:trace contextRef="#ctx0" brushRef="#br0" timeOffset="5466">27268 15757 24575,'0'16'0,"0"4"0,0 21 0,8-7 0,-7 2 0,0 1 0,14 14 0,-14 4 0,5-17 0,-6-17 0,0-11 0,0-5 0</inkml:trace>
  <inkml:trace contextRef="#ctx0" brushRef="#br0" timeOffset="5636">27129 16094 8191,'25'-35'0,"26"-7"2346,-5 5 1,4-1-2347,5 3 0,-1 1 0,-7 3 0,-1 1 0,-4 4 0,-5 4 0,-11 3 0,-1 4 0</inkml:trace>
  <inkml:trace contextRef="#ctx0" brushRef="#br0" timeOffset="6000">27807 15602 8191,'9'-11'0,"12"-5"5063,6 15-5063,-5 4 2818,-3 4-2818,-18 12 0,-5 12 0,-2 4 0,-9 22 0,-3-2 0,0-2 1719,2-5-1719,-2 0 6784,35-37-6784,13-5 0,5-7 0,3-3 0,21-14 0,4 5 0,-36-7 0,-12 19 0,-9-9 0,-1 4 0,-14 0 0,7 1 0,-7 5 0</inkml:trace>
  <inkml:trace contextRef="#ctx0" brushRef="#br0" timeOffset="14231">19029 12943 24575,'0'32'0,"0"21"0,-5-15 0,0 3 0,4 0 0,0 3 0,-9 15 0,-1 5 0,5-19 0,1 1 0,1 4-2458,0 1 0,1 5 1,0 0-1,-1-2 2300,-5 5 0,0-1 0,2 1 158,5-9 0,2 1 0,0 0 0,-1-3 450,-3-1 0,-1-4 0,1 4-450,3 5 0,2 4 0,0 0 0,-2-2 0,-2 7 0,-2-2 0,1 2 0,3-8 0,1 3 0,-1-1 0,0-4 0,-3-1 0,0-4 0,0-4 0,0-1 0,1-5 1781,2 13-1781,-5-34 0,6-5 0,-5-4 0,4-1 0,-4-5 0</inkml:trace>
  <inkml:trace contextRef="#ctx0" brushRef="#br0" timeOffset="14849">17876 16007 24575,'15'-6'0,"26"-12"0,-9-1 0,3-2 0,5 1 0,1 0 0,-6 2 0,-3 2 0,17-14 0,-32 26 0,7-13 0,-8 16 0,13-9 0,-16 9 0,4-4 0</inkml:trace>
  <inkml:trace contextRef="#ctx0" brushRef="#br0" timeOffset="15285">18696 15600 24575,'11'-11'0,"21"-1"0,-2 5 0,5 1 0,-11 6 0,-18 5 0,-1 5 0,-14 31 0,1-5 0,-2 12 0,10-18 0,6-13 0,19 6 0,8 5 0,2-2 0,-9 1 0,-15-7 0,-37 2 0,-7-3 0,1-5 0,-2-3 0,-26-3 0,3-8 0,10-2 0,-8-24 0,13 13 0,3-6 0,22 11 0</inkml:trace>
  <inkml:trace contextRef="#ctx0" brushRef="#br0" timeOffset="17250">20922 15422 8191,'-11'-6'0,"-4"-5"5063,-2 9-5063,-3-10 2818,-10 4-2818,7 1 1719,-14-8-1719,-1 8 0,-5 2 0,3-1 0,-3 1 0,-5 0 0,-5 1 0,1 3 1008,7 4 1,0 3 0,1 1-1009,-19 6 0,2 1 0,5 2 0,5 1-131,13 1 1,0 1 130,-15 4 0,-1 1 0,5-1 0,-1 3 0,11-2 0,-1 3 0,2 1 0,2 1 0,2 0 0,2 0-1070,-5 10 1,2 1 1069,-1 1 0,3-1 0,11-10 0,2-1-16,-4 12 0,2 2 16,3-4 0,0 1 0,-3 8 0,2-2 0,-3 13 0,-9-3 0,29-24 3212,-21 18-3212,16-9 277,-2 8-277,4-9 2656,6-8-2656,12 0 45,4 10-45,15 4 0,-9-14 0,5 0 0,8 0 0,2-1 0,-3-6 0,2 0 0,16 2 0,2-1 0,-7-5 0,1-1 0,10 3 0,5 0 0,-9-8 0,2-1 0,-3-1 0,0 0 0,-1-1-252,12 3 0,1-3 252,-4-10 0,0-1 0,2 5 0,3-1 0,-10-7 0,4-2 0,-3-1 0,-9 1 0,-1 0 0,-3-1-484,10-1 1,-5-1 483,-7-3 0,-3 0 0,17-3 0,-13-4 0,3-5 0,5-1 0,2-3 0,-11 4 0,1-3 0,-2 1 0,14-8 0,-4 0 0,-6 0 0,-4 0 0,-13 9 0,-2-1 0,11-12 0,0-2 0,-3-1 0,-1-1 0,5-8 0,-2 0 0,-8 1 0,-5 3 0,-4 12 0,-4 2 0,-4-26 0,-2 18 0,-9-17 239,0 22 1,0-2-240,0-8 0,0 0 0,1 7 0,-2 2 0,-7 0 0,1 2 0,3-7 992,-37-9-992,20 14 0,-7 11 0,-7 2 0,-4 2 0,-2 2 0,1 0 0,-2 1-937,-10-3 0,-2 2 937,9 5 0,-2-2 0,1-1 0,-5-3 0,-2 0 0,6 4 0,-2-1 0,0 0 0,-1-1-398,-1-3 0,0-2 0,0 0 0,3 3 0,-2 1 0,2 2 0,6 0 0,5-2 0,0 0 0</inkml:trace>
  <inkml:trace contextRef="#ctx0" brushRef="#br0" timeOffset="21349">28928 13423 8191,'-11'0'0,"5"9"5063,1 2-5063,-3 17 2818,6 20-2818,-7-13 0,-1 5 0,8 18 0,2 4 0,-3-18 0,-1 1 0,1-1 245,-4 22 1,2-1-246,4-10 0,-1-2 0,-4-12 0,1 0 3088,4 3 0,2 2-3088,-1 2 0,0-1 0,0-6 0,0-2 0,0 25 0,0-35 0,0-12 0,0-2 0,0-5 1836,0 1-1836,0 0 0,0-5 0,0-1 0</inkml:trace>
  <inkml:trace contextRef="#ctx0" brushRef="#br0" timeOffset="22150">29215 14966 24575,'16'-5'0,"4"4"0,0-17 0,26 6 0,1-3 0,-1 16 0,-14 6 0,-26 20 0,-2-1 0,-12 22 0,1-11 0,-3 11 0,24-8 0,4-4 0,16 2 0,-9-16 0,8 10 0,-11-11 0,-2 9 0,-11-8 0,-26-2 0,4-9 0,-16 4 0,-16-14 0,-15 5 0,16-13 0,-1-1 0,-17 4 0,6-28 0,45 23 0,-3-14 0,13 17 0,-4 2 0</inkml:trace>
  <inkml:trace contextRef="#ctx0" brushRef="#br0" timeOffset="23551">29505 14806 24575,'-5'-7'0,"4"-2"0,-17-5 0,10 1 0,-15-7 0,11 14 0,-3-5 0,-5 9 0,-6-9 0,-27 10 0,9-5 0,8 5 0,0 2 0,-7 7 0,-12-6 0,-3 22 0,10-2 0,-5 8 0,29-4 0,2-3 0,19-6 0,-25 35 0,16 0 0,-1-13 0,0 2 0,7-3 0,1 0 0,0-4 0,2-1 0,3 32 0,0-9 0,-1-20 0,2 1 0,2-2 0,2 0 0,0 8 0,1-2 0,4 11 0,5-7 0,-13-25 0,21 9 0,-9-6 0,24 9 0,-6-13 0,4 7 0,-1-10 0,0 4 0,1-12 0,5-2 0,-9-6 0,6 0 0,-8 0 0,25 0 0,8-15 0,-25 10 0,1-2 0,3-9 0,-2 0 0,20-5 0,-10-2 0,-21 6 0,0-2 0,7-10 0,6-9 0,-7-4 0,-5-1 0,-11 5 0,8-18 0,-12 24 0,-2-3 0,3-8 0,-3-1 0,-3 9 0,-3 1 0,2-21 0,-9 18 0,0-10 0,-6 3 0,-8-13 0,-14 12 0,-2 9 0,-12-4 0,4 8 0,13 10 0,0 0 0,-20-12 0,-3-7 0,-5 5 0,27 18 0,-3-3 0</inkml:trace>
  <inkml:trace contextRef="#ctx0" brushRef="#br0" timeOffset="25584">27392 16588 24575,'17'-8'0,"2"-4"0,38-20 0,-21 13 0,5-2 0,3-2-1123,-1 1 0,3-1 0,2 0 0,2-1 1123,0 1 0,1 0 0,3-1 0,-2 1 0,-2 2-747,3-1 1,-3 1-1,0 1 1,-1 1 746,16-6 0,-2 2 0,-6 3 0,-8 2 0,-7 4 1564,19 0-1564,-42 4 0,-20 22 0,-24 7 0,-9 2 0,4 4 0,0 1 0,1-3 0,2-2 0,-8 8 0</inkml:trace>
  <inkml:trace contextRef="#ctx0" brushRef="#br0" timeOffset="25966">27476 16953 10676,'-10'0'0,"17"0"4386,37-30-4386,14 7 0,-21 2 0,7-7 0,4-1 0,0 1-268,4 0 0,1 1 0,3 1 0,2-2 268,-8 4 0,2 0 0,3-1 0,-1 1 0,0 0 0,-3 1-179,1 0 1,-1 1 0,-1 0-1,-1 2 1,0 0 178,9-1 0,0 0 0,-2 2 0,-4 3 0,-3 3 0,-3 2 0,-5 0 1477,0-4 1,-4 3-1478,17 12 86,-61 5 0,-9 9 1,7-8-1</inkml:trace>
  <inkml:trace contextRef="#ctx0" brushRef="#br0" timeOffset="50516">16853 10912 24575,'8'0'0,"5"0"0,30-15 0,-5 3 0,17-15 0,-7 6 0,-3 4 0,-12 6 0,-18 6 0,-10 5 0</inkml:trace>
  <inkml:trace contextRef="#ctx0" brushRef="#br0" timeOffset="51014">17601 10530 11451,'17'-11'0,"0"-7"4918,12 10-4918,-5-11 2284,6 17-2284,-3-4 1297,0 16-1297,-12 1 0,-19 35 0,-13-9 4625,5 11-4625,3-7 0,36-13 0,20 2 0,5 0 0,-14-9 0,-20 3 0,-18-3 0,-26 5 0,1-1 0,-23-7 0,7 0 0,15-17 0,2-12 0,18 7 0,1-13 0</inkml:trace>
  <inkml:trace contextRef="#ctx0" brushRef="#br0" timeOffset="51481">18961 10032 24575,'-25'37'0,"6"-11"0,-3 3 0,-5 6 0,-3 5 0,1-3 0,-7 8 0,3-2 0,-1 4 0,6-5 0,6-7 0,22-24 0,5-5 0,11 5 0,15-9 0,10 1 0,7 0 0,12-3 0,5 0-686,-15 0 1,2 0 0,-3 0 685,6 0 0,-5 0 0,15 0 0,-55 0 0,-5 0 0</inkml:trace>
  <inkml:trace contextRef="#ctx0" brushRef="#br0" timeOffset="51998">20158 9760 18814,'-6'4'0,"27"-9"2633,35-11-2633,-6-2 0,4-3 0,-4 3 0,-1-1 1,2-3 0,-4 4-1,9 4 733,-9-9-733,-21 15 389,-7-10 0,-14 12 1,-5 1-1</inkml:trace>
  <inkml:trace contextRef="#ctx0" brushRef="#br0" timeOffset="52366">20856 9448 24575,'35'-18'0,"-2"7"0,-1 14 0,-10 4 0,-4 18 0,-22 25 0,-8-11 0,-4 4 0,-2 0 0,-2-1 0,1-6 0,1-3 0,-3 7 0,21-29 0,9 0 0,36-6 0,-5-9 0,5-3 0,13-2 0,0 0-342,-8 2 1,-3-1 341,-9-3 0,-5 1 0,-9 9 0,-36-5 0,-21 16 0,3-7 0,-3 8 0</inkml:trace>
  <inkml:trace contextRef="#ctx0" brushRef="#br0" timeOffset="53735">18172 11541 24575,'6'25'0,"4"14"0,0 17 0,-1 7 0,-3-18 0,-1 1-712,0-2 0,-1 4 0,-2-7 712,-2 23 0,0-18 686,0-20-686,0-3 353,0-39-353,0-9 0,-5-31 0,-1-14 0,4 23 0,1-1 0,1-3-354,1-13 0,2-4 1,4 4 353,1 12 0,4 1 0,1 6 0,4-4 0,4 10 0,18 5 1036,-18 22-1036,9 16 0,-12 5 0,1 35 0,-24 3 0,-2-14 0,-3-1 0,-24 19 0,8-21 0,-1-2 1122,-5 8-1122,-7 3 0,33-17 0,7-2 0,7 1 0,12 3 0,19 10 0,15-8 0,-11-12 0,2-4-304,-9-9 1,-1-4 303,7-1 0,-3-4 0,12-20 0,-1-5 0,-10-12 0,-21 4 0,-4-2 0,3-18 0,-13 25 0,-4 4 0,-12 9 0,-1 23 0,-5 15 607,11 27-607,13 2 0,14 2 0,14-23 0,22-34 0,-4-26 0,-21 11 0,-2-3 0,-9-4 0,-3 0 0,5-8 0,-17 8 0,2 53 0,-6 7 0,7 28 0,2 12 0,-6-21 0,0 3 0,0 0 0,0 8 0,-1 1 0,1-2 0,0-7 0,0-2 0,-2-5 0,-2-4 0,-2-7 0,-4-4 0,-1-17 0,-22-28 0,9-11 0,1-7 0,-3-4 0,1-4-200,8 0 0,3-4 0,1 5 1,-5-20-1,13 7 0</inkml:trace>
  <inkml:trace contextRef="#ctx0" brushRef="#br0" timeOffset="53900">19091 11160 8191,'0'-11'0,"0"5"0,0 1 0</inkml:trace>
  <inkml:trace contextRef="#ctx0" brushRef="#br0" timeOffset="54182">19239 11225 24575,'17'-14'0,"-10"6"0,-6-3 0,-9 34 0,-18 38 0,16-6 0,9-17 0,4-4 0,11-8 0,23-7 0,-14-14 0,7-5 0,-10-17 0,-9 12 0,-2-12 0</inkml:trace>
  <inkml:trace contextRef="#ctx0" brushRef="#br0" timeOffset="54565">19467 11171 12870,'0'8'0,"0"9"4631,13 15-4631,-5-6 2034,15-12-2034,2-3 1129,19-31-1129,0-21 0,-26 12 0,-2-7 950,-2-10 1,-3-9 0,-5 1-951,-9 2 0,-4-1 0,1 1 0,7 0 0,2-1 0,-4 4 0,-6-15 0,-5 19 0,-2 36 0,12 41 0,-6 26 0,6-19 0,4 4 0,0 1 0,1 6 0,4-4 0,8 5 0,1-1 0,-6 11 0,4-11 0,15-29 0,-24-20 0,-5-19 0</inkml:trace>
  <inkml:trace contextRef="#ctx0" brushRef="#br0" timeOffset="55282">19734 11056 24575,'0'-17'0,"0"-3"0,4 13 0,10-15 0,11 19 0,26-10 0,-12 18 0,4 10 0,-22 7 0,-15 1 0,5-25 0,-4-24 0,0-15 0,5 2 0,-11 15 0,15 13 0,-9 7 0,22 4 0,-1 0 0,4 0 0,-7 0 0,-14 4 0,-1-3 0,-4 9 0,4-9 0,5 4 0,-8-10 0,12 4 0,-17-13 0,12 2 0,-8-4 0,0 0 0,3 10 0,6-5 0,12 10 0,0-12 0,12 12 0,-11-1 0,-2 4 0,-6 7 0,-9-8 0,4 4 0,-3-5 0,-2-5 0,-5 4 0,-5-4 0</inkml:trace>
  <inkml:trace contextRef="#ctx0" brushRef="#br0" timeOffset="57832">27334 9683 24575,'0'-16'0,"29"-7"0,21 0 0,7 7 0,-20 6 0,-2 5 0,-7 14 0,0 19 0,-41 22 0,9-7 0,-18-2 0,21-25 0,1-1 0,23-3 0,29 14 0,-7-5 0,5-3 0,-36-1 0,-5-15 0,-17 18 0,-16-2 0,-6-1 0,-5 0 0,-29 1 0,27-9 0,1-3 0,-10-6 0,15 0 0,12 0 0,9 0 0</inkml:trace>
  <inkml:trace contextRef="#ctx0" brushRef="#br0" timeOffset="58382">26742 9961 24575,'-6'5'0,"1"1"0,5 9 0,15 12 0,-3 21 0,11 6 0,-13-4 0,-4-13 0,-6-21 0,5 0 0,-4-1 0,-1-4 0,-1 0 0,-4-6 0</inkml:trace>
  <inkml:trace contextRef="#ctx0" brushRef="#br0" timeOffset="58549">26715 10191 24575,'34'-19'0,"6"-9"0,-16 16 0,1-8 0,-13 10 0,-7 5 0</inkml:trace>
  <inkml:trace contextRef="#ctx0" brushRef="#br0" timeOffset="59181">28154 9432 24575,'52'0'0,"0"0"0,1 0 0,5-3 0,1-2 0,-2 1 0,-7-1 0,-1 1 0,-3-1 0,11-4 0,-7 3 0,1 4 0,-46 13 0,-24 16 0,-12 7 0,5 2 0,-3 4 0,-2-5 0,-4 3 0,4-2 0,-3 8 0,4-3 0,5-10 0,5-5 0,8-1 0,17-19 0,10-14 0,-3 4 0,1-8 0</inkml:trace>
  <inkml:trace contextRef="#ctx0" brushRef="#br0" timeOffset="59465">29650 8919 24575,'4'47'0,"0"0"0,1 5 0,2-2 0,6-12 0,0-2 0,-7 2 0,2-4 0,19 2 0,-19-11 0,6-6 0,-9-13 0,-5-1 0</inkml:trace>
  <inkml:trace contextRef="#ctx0" brushRef="#br0" timeOffset="59632">29622 9277 24575,'17'-9'0,"12"-12"0,-4 1 0,17-9 0,-29 21 0,4-1 0</inkml:trace>
  <inkml:trace contextRef="#ctx0" brushRef="#br0" timeOffset="59915">30171 8889 8191,'15'-5'0,"6"4"5063,-2 10-5063,3 3 2818,-15 22-2818,0 4 0,-11 2 0,-1 2 0,3 7 1719,-7 16-1719,26-45 6784,-3-13-6784,47 2 0,0-24 0,-22 7 0,-1-3 0,10-16 0,-23 9 0,-25 9 0</inkml:trace>
  <inkml:trace contextRef="#ctx0" brushRef="#br0" timeOffset="61149">28023 11028 8191,'6'8'0,"4"25"5063,6 23-5063,-10-10 0,-1 0 0,12 18 0,-15-1 2818,7-39-2818,-9-19 0,-4-33 0,-1-23 0,3-7 0,2-7 250,1 17 1,0-5 0,1 0 0,3 3-251,3-6 0,3 2 0,2 4 0,6-12 0,4 11 6430,19 12-6430,-17 33 0,-10 6 0,-9 34 0,-1 16 0,-14-18 0,-2 1 0,0 22 0,-17-23 0,16-11 1070,-5 1-1070,10 4 0,-2 7 0,9 11 0,13-6 0,-5-4 0,10-16 0,2-7 0,7-5 0,33-20 0,-6-5-1085,-16-1 0,-1-4 1085,-9 1 0,-3-2 0,0-1 0,-2-1 0,11-24 0,-17 8 0,-13 17 0,-15 11 0,-5 17 0,5 4 2170,2 15-2170,9 6 0,18-3 0,-5-4 0,25-14 0,-8-15 0,0-5 0,1-4 0,0-2 0,-2-3 0,-1-9 0,-2 1 0,14-13 0,-32 41 0,9 57 0,-9-11 0,-1 8 0,-1 0-992,-1-5 1,0 1 0,1 0 991,4 10 0,2 1 0,-3-5 0,-7-3 0,-1-6 0,11 20 0,-12-32 0,-9-16 0,-7-9 0,-23-27 0,4-6 0,11-4 0,2-3-809,7 3 1,0-1 808,-1-11 0,2 2 0,0-3 0,2 2 0</inkml:trace>
  <inkml:trace contextRef="#ctx0" brushRef="#br0" timeOffset="61317">28832 10572 24575,'0'-6'0,"0"1"0</inkml:trace>
  <inkml:trace contextRef="#ctx0" brushRef="#br0" timeOffset="61583">29349 10585 8191,'0'-21'0,"-14"5"5063,-7 12-5063,-12 11 0,3 28 0,14-8 2818,7 11-2818,23-21 1719,3-1-1719,19-9 6784,-9-8-6784,3-7 0,-19 1 0,-2 1 0</inkml:trace>
  <inkml:trace contextRef="#ctx0" brushRef="#br0" timeOffset="61867">29513 10264 24575,'-5'-17'0,"-6"60"-4916,13 7 1,3 5 4170,-5-7 0,3 1 745,7 10 0,5-7 2818,7-16-2818,-6-16 0,-4-6 0,-8-14 0</inkml:trace>
  <inkml:trace contextRef="#ctx0" brushRef="#br0" timeOffset="62099">29519 10530 24575,'44'-41'0,"-6"18"0,-1 7 0,3 8 0,11 26 0,-20 5 0,-6 10 0,-24-12 0,5 0 0,-6-5 0,0-5 0,0-6 0</inkml:trace>
  <inkml:trace contextRef="#ctx0" brushRef="#br0" timeOffset="62231">29768 10320 12101,'17'7'0,"-12"-8"0,12 13 0</inkml:trace>
  <inkml:trace contextRef="#ctx0" brushRef="#br0" timeOffset="62583">29917 10404 24575,'11'5'0,"-1"5"0,5-9 0,-3 4 0,8-5 0,8-19 0,1 3 0,1-10 0,-10 9 0,-5 11 0,9 1 0,3 5 0,12 0 0,-12 0 0,-1 0 0,-11 0 0,-4-5 0,-1 4 0,1-4 0,4 5 0,1 0 0,0 0 0,-1 0 0,-9 0 0,-1 0 0</inkml:trace>
  <inkml:trace contextRef="#ctx0" brushRef="#br0" timeOffset="65916">18307 9203 8191,'-26'0'0,"3"0"5063,17-14-5063,16-16 0,5-5 0,5-8 0,1 0 0,4-5 0,0 1-350,-1 3 1,1 1 0,1-2 349,5-11 0,1-2 0,0 4 0,-5 11 0,-1 3 0,1-1 123,1-2 1,1-1 0,1 0-124,0 1 0,1 0 0,3-3 600,2 0 0,3-3 0,2-1 1,1 1-601,-6 8 0,1 0 0,0 1 0,2-1 0,-1 0-594,1 0 1,0 0 0,0 0 0,1 1 0,-1 0 593,9-7 0,1-1 0,-2 3 0,-1 4 0,0 1 0,-3 4 0,3-2 409,-3 2 1,1-3-1,1 1 1,2 2-410,-2 3 0,2 2 0,0 1 0,0 0 0,0-2 0,0-1 0,-1 2 0,0 2 654,6 0 0,-1 3 0,-8 4-654,13-7 0,-28 15 0,-37 14 0</inkml:trace>
  <inkml:trace contextRef="#ctx0" brushRef="#br0" timeOffset="66248">20106 6802 8191,'-6'-11'0,"26"-10"2031,15 9 1,10 4-2032,-2 0 0,5 1 0,1 4 0,9 4 0,1 3 0,-2 2 0,-10-1 0,-1 1 0,-3 4 0,14 15 0,-12 7 2929,-20 24-2929,-21-12 0,-9 2 0,-10-1 0,-5-3 0,0-3 0,-2-3 919,-2-7 0,1-4-919,2-1 1600,-4-11 1,18-3 0,-2-10 0</inkml:trace>
  <inkml:trace contextRef="#ctx0" brushRef="#br0" timeOffset="67647">21972 4425 24575,'-6'9'0,"1"7"0,11 6 0,-5 11 0,5-3 0,-5 3 0,-2 5 0,7 11 0,-1 5 0,-3-8 0,-2 2 0,1-1-879,5 16 1,-1-1 878,-4-3 0,-2-4 0,1 11 0,0-9 0,0-18 0,0-14 0,0-40 0,0 13 0,0-24 0</inkml:trace>
  <inkml:trace contextRef="#ctx0" brushRef="#br0" timeOffset="68365">22304 4845 24575,'34'0'0,"1"0"0,2-4 0,2-2 0,6 1 0,-1-1 0,-9-2 0,-4-1 0,2-1 0,-22 6 0,-6 4 0</inkml:trace>
  <inkml:trace contextRef="#ctx0" brushRef="#br0" timeOffset="68748">22868 4656 8191,'24'-19'0,"3"5"5063,0-1-5063,-3 9 2818,-18 16-2818,-1 10 1719,-10 8-1719,4-1 6784,20 10-6784,8-14 0,13 11 0,-15-14 0,-14 7 0,-11-13 0,-17 12 0,3-19 0,-18 15 0,2-13 0,-6 5 0,-1-8 0,11-11 0,2-13 0,17 9 0,-2-8 0</inkml:trace>
  <inkml:trace contextRef="#ctx0" brushRef="#br0" timeOffset="69064">23377 4165 24575,'13'41'0,"0"0"0,4 21 0,2 4 0,-4-16 0,0 2 0,-1 0-269,-4-2 0,-1 0 0,2 0 269,2 2 0,1-1 0,-2-5 0,-5-3 0,-1-5 132,5 4 1,1-6-133,-2-1 0,-6-20 0,-4-10 0</inkml:trace>
  <inkml:trace contextRef="#ctx0" brushRef="#br0" timeOffset="70497">24453 4268 8191,'-16'0'0,"28"19"1453,16-11 1,10-2-1454,6 14 0,7 1 583,8-14 1,9-4 0,-2 1-584,-10 6 0,-1 2 0,0-3 676,0-5 1,0-2 0,-5 1-677,1 5 0,-10 3 5342,-13 5-5342,-36 4 2316,-21 18-2316,1-12 0,-3 2 0,0-1 0,-1 2 460,-5 2 1,0 0-461,8-10 0,-1 0 38,-12 7 0,1-1-38,-15 8 0,23-15 0,7-7 0,19-14 0,42-50 0,-13 27 0,15-23 0</inkml:trace>
  <inkml:trace contextRef="#ctx0" brushRef="#br0" timeOffset="71035">25698 3884 24575,'0'37'0,"5"2"0,0 4 0,-3 4 0,-1 5-2148,1 6 0,2 7 1,0-3 2147,2 4 0,0-1 0,-5-12 0,-2 1 0,4-2 941,8 8 1,0-4-942,-10-14 0,0-3 0,8 0 0,-2-5 1035,-5 0-1035,4-58 0,-6 20 0,0-30 0</inkml:trace>
  <inkml:trace contextRef="#ctx0" brushRef="#br0" timeOffset="72232">25972 4378 24575,'9'6'0,"-2"-1"0,13-5 0,29 0 0,-5-10-577,-4 10 1,1-2 576,-8-9 0,0 1 0,32 7 0,-9-8 282,-22 6-282,-11 4 0,-17-8 0,-1 7 0,-5-3 0</inkml:trace>
  <inkml:trace contextRef="#ctx0" brushRef="#br0" timeOffset="72804">26716 4135 8191,'5'-6'0,"13"-4"5063,1 4-5063,5 0 2818,-9 1-2818,0 5 1719,1 6-1719,1-4 6784,-2 26-6784,-9-9 0,-27 32 0,-5-11 0,1-17 0,-1-1 0,-8 8 0,7-9 0,38 4 0,2 3 0,30 7 0,-15-5 0,-2-16 0,-10-5 0,-5-9 0,5-9 0,-9 6 0,2-6 0</inkml:trace>
  <inkml:trace contextRef="#ctx0" brushRef="#br0" timeOffset="73031">27128 3786 8191,'0'55'0,"0"-14"0,0 7 1392,0 4 0,0 6 1,0 0-1393,0 2 0,0-1 0,0-3 0,0 5 0,0-5 0,0-5 0,0-7 0,0-14 729,0-1 1,0-18 0,0-1-1</inkml:trace>
  <inkml:trace contextRef="#ctx0" brushRef="#br0" timeOffset="74248">22584 6532 24575,'9'-12'0,"-1"1"0,11-3 0,5-1 0,9-2 0,5 0 0,2 9 0,1 1 0,-1-7 0,-1 2 0,18 17 0,-57 30 0,-11-4 0,-5 1 0,0 6 0,-1 0 0,-3-1 0,0-3 0,4 3 0,15-17 0,7-10 0,29 11 0,-5 0 0,8 7 0,-18-9 0,-16-4 0,-4 0 0,-25 18 0,-2-12 0,-5-1 0,-11 3 0,-3-4 0,-4-3 0,1-4 0,11-5 0,4-4 0,-9-3 0,23-9 0,14-19 0,8 3 0,-1-4 0,5 20 0</inkml:trace>
  <inkml:trace contextRef="#ctx0" brushRef="#br0" timeOffset="74784">23366 6387 12259,'8'6'0,"40"-4"622,7 1 1,6 0-623,2-3 0,3 0 0,-13 0 0,2 0 0,-3 0 0,9-1 0,-3 2 1392,8 3 1,-5 2-1393,-23-4 0,-4 3 844,4 2 0,-11 6-844,-38 23 0,-10 0 0,-3-8 0,-5 0 0,3-5 0,-2 1 0,-17 18 0,-2 2 0,11-13 0,1 0 1794,-4 6 0,3-3-1794,0-2 3010,35-25-3010,16-20 0,38-26 0,-26 13 0,13-9 0</inkml:trace>
  <inkml:trace contextRef="#ctx0" brushRef="#br0" timeOffset="75318">24879 6056 13411,'19'-12'0,"22"-10"1537,-4 17 1,3 0-1538,-3-3 0,0 2 1129,0 8 1,-4 6-1130,-4 9 1280,-16 39-1280,-40-9 0,-11 2 0,16-4 0,-2-1 760,-5-10 1,-4 0 0,2-4-761,-16 17 1017,20-19-1017,8-9 0,30-13 0,5-2 0,29-7 0,13-6 0,-9 1 0,4-2 0,3-1-364,0 2 0,3 0 0,1-1 0,-2 1 364,-5 1 0,-2 0 0,-1 1 0,-2 0 0,1-2 0,-3 0 0,-8 3 1156,7 5-1156,-72-4 0,-10 15 0,-28-8 0,32 8 0,0-10 0</inkml:trace>
  <inkml:trace contextRef="#ctx0" brushRef="#br0" timeOffset="76998">26509 5805 24575,'4'0'0,"2"0"0,23 0 0,17-17 0,10 1 0,11-2-998,-11 0 1,4-1 0,2 0 997,-9 3 0,2-1 0,1 1 0,-3 2 0,8 1 0,-1 1 0,-5-1 0,9-8 0,-10 3 704,-12 15-704,-21-21 0,-30 17 0,-13-4 0,-1 2 0,-9-5 2288,24 1-2288,-5-6 0,22 13 0,19 1 0,30 20 0,-19-5 0,0 2 0,-3 4 0,-4 3 0,13 21 0,-29-15 0,-29 16 0,0-21 0,-11 10 0,7-14 0,7-9 0,5-2 0</inkml:trace>
  <inkml:trace contextRef="#ctx0" brushRef="#br0" timeOffset="78232">28774 4861 8191,'0'2'0,"0"48"1091,0-2 1,0 5-1092,0 3 0,0 2 1119,0 2 1,0-4-1120,1-17 0,-2-4 1750,-7 30-1750,6-29 5086,-7-4-5086,9-40 3190,0-24-3190,0-10 0,0-5 0,0 3 0,0-3-474,-1-14 1,2-2 473,8 7 0,1 2 0,-3-2 0,3 0 0,8 1 0,3 1 290,0 3 1,2 5-291,-2 16 0,1 4 0,20-13 0,-22 42 0,-4 8 0,-15 17 2302,-3 20-2302,-7-11 0,-4 1 0,0-1 0,-2-1 0,-3 0 0,1-2 0,0 0 0,-3-8 0,13-5 0,-10 12 0,11 11 0,0-10 0,12 4 0,-5-22 0,19 5 0,2-14 0,38 4 0,-21-19 0,1-4 0,-4 7 0,-1-3 0,8-13 0,-6-4 0,-14-7 0,12-13 0,-33 10 0,2 9 0,-10 11 0,-10 10 0,0 20 0,5 7 0,2 16 0,22-4 0,8-13 0,22 0 0,-3-19 0,-5-4 0,1-4 0,18-14 0,-19 0 0,-3-4 0,-1-13 0,-4-6 0,-25 12 0,7 7 0,-9 36 0,0 13 0,-6 20 0,0 12 0,5-9 0,1 5 0,-2 2-437,-4-5 1,-2 2-1,-1 1 1,2-1 436,2 13 0,2 0 0,-2-6 0,-4 8 0,-2-11 0,-7-5 0,11-46 0,-17-27 0,14-9 0,2-9 0,-3-8 0,-2-6 0,3 4 0,2 2 0,1 2 0,-2-11 0,0 1 0</inkml:trace>
  <inkml:trace contextRef="#ctx0" brushRef="#br0" timeOffset="78399">29584 4613 24575,'5'-16'0,"-4"6"0,4 5 0</inkml:trace>
  <inkml:trace contextRef="#ctx0" brushRef="#br0" timeOffset="78684">29775 4737 24575,'15'-5'0,"-7"-6"0,-4 4 0,-19 3 0,-15 25 0,2 6 0,4 21 0,9-15 0,18 3 0,12-4 0,37-18 0,-16-3 0,0-2 0,16-9 0,-10 0 0</inkml:trace>
  <inkml:trace contextRef="#ctx0" brushRef="#br0" timeOffset="79064">30047 4781 24575,'-11'5'0,"1"10"0,4-1 0,1 11 0,9-18 0,4 11 0,3-15 0,1 6 0,-1-9 0,16-13 0,8-16 0,-8-6 0,-1-7 0,-3 0 0,-3-5-162,-4-6 1,-2-6 0,-3 3 161,3-10 0,-13 22 0,-23 45 0,8 27 0,2 15 0,-2 17 0,0 10 0,4-6 0,3-4 0,5-7 0,1-14 0,4-8 0,7-16 0</inkml:trace>
  <inkml:trace contextRef="#ctx0" brushRef="#br0" timeOffset="79516">30245 4785 8191,'9'-17'0,"19"3"5063,6 2-5063,6 6 2818,-10 6-2818,-13 9 1719,-6 3-1719,-5 8 6784,-1-3-6784,10-7 0,28-5 0,5-13 0,2-1 0,-8-1 0,-25 4 0,7 6 0,-12 0 0,3 0 0,0 0 0,11-6 0,6 4 0,0-9 0,-7 10 0,-9-4 0,-1 10 0,1-4 0,4 4 0,-8-5 0,-3 0 0</inkml:trace>
  <inkml:trace contextRef="#ctx0" brushRef="#br0" timeOffset="81281">29188 6716 24575,'16'24'0,"-7"-4"0,13 0 0,-4 17 0,-5-8 0,0 3 0,-4 5 0,0 0 0,1 1 0,-2 0 0,-6 29 0,7-17 0,-9 14 0,0-5 0,0-24 0,0-1 0,-7 15 0,6 14 0,-5-20 0,6 16 0,0-10 0,-9-9 0,7-9 0,-6-2 0,8 16 0,-9 7 0,8-19 0,0 2 0,-3-1 0,-1-1 0,-3 16 0,6-1 0,-7-10 0,1 0 0,6 0 0,-16 18 0,16 3 0,-21 3 0,19-6 0,-19-15 0,20 15 0,-14-5 0,9 8 0,-2-10 0,-5 9 0,7-17 0,-2 7 0,4-27 0,6-1 0,-5-13 0,4 7 0,-4-13 0,5 4 0</inkml:trace>
  <inkml:trace contextRef="#ctx0" brushRef="#br0" timeOffset="81614">29000 8733 11218,'-6'5'0,"14"14"4955,8 12-4955,12 10 2324,-3-10-2324,-6-7 1325,2-18-1325,4-7 4753,31-24-4753,-17 7 0,0-1 0,-2 4 0,-2 0 0,23-14 0,-35 28 0,-12-4 0,-5 5 0,-1 0 0</inkml:trace>
  <inkml:trace contextRef="#ctx0" brushRef="#br0" timeOffset="112165">14966 10483 24575,'0'0'0</inkml:trace>
  <inkml:trace contextRef="#ctx0" brushRef="#br0" timeOffset="128345">14012 9729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3:24:18.55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1642 8140 24575,'-57'8'0,"24"-3"0,-3 1 0,-19 4 0,-1 0 0,19-4 0,1-1 0,-6 1 0,4-2 0,12-4 0,9 0 0,-2 0 0,7 0 0,-4 14 0,10 8 0,-5 22 0,1 15 0,2 1-523,0 5 523,8-9 0,0-17 0,0 2 0,0 2 0,0 1 0,0 9 0,0-2-270,0-11 0,0-2 270,0-2 0,0-1 0,0 13-33,4-6 1,2 4 32,-6 9 0,2 3 0,4-7 0,3 3 0,-2-2-127,-6-7 0,0-1 0,-1 2 127,4 9 0,1 2 0,-2-4 0,-2 1 0,-2 1 0,1-6 0,1 3 0,-2-2-133,-4 9 0,0-2 133,4 0 0,0-3 0,-5-14 0,2-4 0,4 19 521,0-25-521,0 3 64,0-11-64,0 4 903,0-10-903,0 0 287,4-6-287,7-4 0,10-1 0,8-5 0,14-15 0,13 0 0,-8-3 0,3-3 0,-11 5 0,-1 2 0,3 2 0,-6-1 0,-4-10 0,-57 0 0,18 8 0,-23-6 0</inkml:trace>
  <inkml:trace contextRef="#ctx0" brushRef="#br0" timeOffset="1167">284 8135 8191,'-13'-11'0,"1"1"5063,1 6-5063,5 12 2818,1-6-2818,5 34 0,0 25 0,7-11 0,3 4-220,-2-10 0,1 2 0,1-2 220,5 10 0,2-1 0,3 1 0,-3-1 2700,-11-17 0,0 1-2700,8 16 0,0 3 0,-7-7 0,0 0 0,2 4 0,0-4 0,-2-13 0,-4-5 0,-7 4 0,-7-10 0,-2-10 3514,-20-8-3514,12 2 249,-12-26-249,16 3 0,6-5 0,5 10 0</inkml:trace>
  <inkml:trace contextRef="#ctx0" brushRef="#br0" timeOffset="1417">258 8882 24575,'9'-17'0,"20"-14"0,-8 5 0,16-12 0,-29 17 0,1 7 0,-9 5 0</inkml:trace>
  <inkml:trace contextRef="#ctx0" brushRef="#br0" timeOffset="1867">566 8517 24575,'-17'0'0,"2"0"0,9 14 0,1 15 0,5 18 0,5-10 0,-4 0 0,9-30 0,0 2 0,2-14 0,11-14 0,-10-4 0,1-3 0,-5 16 0,-1 15 0,11 15 0,4-8 0,-2 1 0,-6-13 0,-10 0 0</inkml:trace>
  <inkml:trace contextRef="#ctx0" brushRef="#br0" timeOffset="2282">753 8392 12112,'-5'-6'0,"4"10"4796,-10 16-4796,9 12 2168,-4 5-2168,19-3 1218,0-17-1218,7-4 4281,1-22-4281,1-19 0,-3-6 0,-2-6 0,-6-11 0,-2-4-391,2-1 0,-2-3 391,-7 8 0,-3-4 0,0 4 0,2-2 0,-2 3 0,-1 1 0,0 6 0,0 6 0,-3 80 0,9-5 0,3 5 0,4 15 0,3 2 0,-1-9 0,2-3 0,0-10 0,0-7 0,3-12 0,-12-14 0,-1-5 0</inkml:trace>
  <inkml:trace contextRef="#ctx0" brushRef="#br0" timeOffset="2450">967 8093 24575,'4'-11'0,"10"-7"0,8 5 0,-6-1 0,-2 9 0</inkml:trace>
  <inkml:trace contextRef="#ctx0" brushRef="#br0" timeOffset="2719">1124 7939 24575,'-11'16'0,"-4"2"0,8-1 0,-2-1 0,9 0 0,9 1 0,7 6 0,2-5 0,-8-1 0,-11-6 0,-24-5 0,2 5 0,-4-10 0,12 6 0,10-7 0</inkml:trace>
  <inkml:trace contextRef="#ctx0" brushRef="#br0" timeOffset="24001">6776 8190 24575,'-6'3'0,"4"4"0,-12 38 0,3 15 0,1-14 0,-1 2 0,6-8 0,-1-1-613,-5 6 0,1-1 613,8 21 6,-11-13 0,-2 3-6,8-6 0,0 0 0,-7 12 0,-1-2 0,4-10 0,1-4 0,-2 15 0,4-15 0,8-29 0,0-1 0,-6 0 0,4-3 913,1-1-913,19-7 301,17-4-301,30 0 0,-3 0-339,-25 0 1,-1 0 338,20 0 0,-3-5 0,6-1 0,-1 5 0,3-1 0,-3-5 0,5-3 0,-3 4-743,-14 4 0,-1 2 0,-1-1 743,1-6 0,0-3 0,-3 3 0,0 6 0,-1-1-82,15-9 1,3 0 81,-3 9 0,2 1 0,8-9 0,0-1 0,-9 10 0,-2 0 0,-13-9 0,-1 0 0,3 8 0,2 1 0,-4-3 0,3-2 0,10 1 0,1 0-473,1 4 0,-2 0 473,-7-4 0,-1 0 0,0 5 0,-3 0 2089,22-10-2089,-19 9 0,2-1 0,-2-7 0,3-1 0,-6 7 0,3 4 0,-1-2 0,17-3 0,-2-2-469,-8 1 1,-3 0 468,-8 4 0,-4 0 0,18-9-135,-9 9 0,3 2 135,-2-6 0,3 0 0,-4 3 0,3 2 0,-2-1 101,6-4 0,-1 0-101,1 5 0,-2 0 0,14 0 0,-19 0 0,2 0 0,-5 0 0,1 0 0,14 0 0,2 0 0,-9 0 0,0 0 0,4 0 0,-2 0 553,-15 1 0,1-2-553,13-4 0,0 0 145,-14 4 0,1 0-145,7-4 0,0 0 0,-12 4 0,-3 2 0,23-1 1535,-24 0-1535,14 0 0,-11 0 0,10 6 0,-12-5 0,-11 6 0,-6-7 0,-4 0 0,4 0 0,-3 0 0,3 0 0,-9-5 0,4-6 0,-9-6 0,4-9 0,-5-5 0,0 3 0,0-10 0,0 8 0,0-4 0,0-3 0,0-2 0,0-2 0,0-7 0,0 0 0,0 8 0,0 4 0,0-12 0,0 18 0,0 13 0,0-8 0,0 12 0,-5-2 0,4 5 0,-13 9 0,-3-10 0,0 10 0,-3-10 0,9 10 0,-4-4 0,-9-4 0,-32 7 0,20-2 0,-5 0 0,-18-2 0,-2 1-787,11 3 0,1 1 787,-5-5 0,2 1 0,15 5 0,0 0-104,-15-5 1,-2-1 103,-2 5 0,-3-1 0,10-1 0,-1-2 0,2 2-567,-7 3 1,3 0 566,4 1 0,-1-2-213,-15-4 0,-1-1 213,8 5 0,-1 0 0,2-6 0,-4-2 0,4 3 0,-4 4 0,6 1 0,11-5 0,3 1 0,-24 5 0,24 0 713,6-5 1,-3 0-714,-1 4 0,-1 0 0,-13-5 0,-1 2 0,9 3 0,1 2-198,2-1 0,1 0 198,-16 0 586,13 0 0,-2 0-586,5 0 0,-2 0 0,-16 0 0,-2 0 0,15 0 0,2 0 0,4 0 0,3 0 0,-20 0 481,18 0-481,-17 0 0,11-6 0,-13 4 656,25-10-656,2 10 0,9-4 0,-8 6 0,-19 0 0,-13 0 0,23 0 0,0 0 0,-22 0 0,5 0 0,16 0 0,-8 6 0,-11-4 0,24 5 0,-1 0 0,-4-5 0,2-2 0,-15 9 0,2-9 0,23 0 0,-9 0 0,4 0 0,5 0 0,7 0 0,10 0 0,-6 0 0,-1 0 0,0 0 0,-3 0 0,8 0 0,-7 0 0,7 0 0,-12 0 0,10 0 0,-6 0 0,10 5 0,-6-4 0,0 4 0,-6-5 0,6 0 0,-17 0 0,6 0 0,-4 0 0,3 0 0,16 0 0,1 0 0,6 0 0</inkml:trace>
  <inkml:trace contextRef="#ctx0" brushRef="#br0" timeOffset="37516">5044 8550 8191,'0'4'0,"8"29"0,4 14 2199,-4 3 0,0 4-2199,2-7 0,1 2 0,-1-3 1448,0 7 0,-2-8-1448,7 5 1799,8-35-1799,-2-23 0,16-14 0,9-10 0,-8 1 0,4-3 0,2-3 559,-1 3 1,2-2 0,2 1 0,-2 1-560,7-5 0,-2 2 0,0 2 0,-4 5 0,-1 2 0,-7 4 593,7-3-593,-8 16 0,-29-3 0,1 13 0,-9-4 0</inkml:trace>
  <inkml:trace contextRef="#ctx0" brushRef="#br0" timeOffset="54966">11710 8216 8191,'0'-11'0,"0"0"5063,0 14-5063,0 21 0,0 33 0,0-3 1236,-5-18 0,0-1-1236,3 13 883,-3-9 1,0 3-884,5 1 0,0 1 0,-4 5 0,-1-2 0,4-12 0,0-3 6637,-7 14-6637,8-18 0,0 11 0,0 3 445,-5-2-445,4-14 0,-4-11 0,5-4 0,-5 0 0,4-1 0,-4 6 0,5 0 0,26-5 0,-2-2 0,40-9 0,-14 0-446,15 0 446,-9 0 0,8 0 0,2 0 0,-15 0 0,4 0 0,5 0 0,2 0-988,-7 0 1,1 0 0,-1 0 987,9 0 0,-2 0 0,1 0 0,-4 0 0,-17 0 0,-2 0-472,-2 0 1,0 0 471,5 0 0,3 0 106,7 0 1,2 0-107,6 0 0,1 0 0,-5 0 0,0 0-670,2 0 0,-3 0 670,-18 0 0,-1 0 1288,11 0 0,3 0-1288,3 0 0,2 0 0,5 0 0,2 0 0,-17 1 0,1-1 0,-3-1-312,6-4 1,-3 0 311,-1 4 0,-3 0 0,13-9 76,-17 9 0,3 2-76,-3-1 0,1 0 0,7-4 0,0-1 0,-12 4 0,-3 0 0,24-7 1527,-18 8-1527,1 0 29,1 0-29,1 0 1817,-4 0-1817,-6 0 0,-10-5 0,-1-1 0,-4-6 0,1-4 0,2 1 0,1-18 0,1-13 0,-1 9 0,0-6 0,-7-11 0,-1-4-752,3 12 0,1-2 0,-2 2 752,-1-5 0,-2 1 0,0-12 0,-2 5 0,-1 3 0,-8-8 0,-5 27 0,-7 6 0,-5 21 0,-5-11 0,-16 18 0,6-7 0,-2 1 0,-30 4 472,20-2 0,0 0-472,8 5 0,-2 0 0,-7 1 0,-6-1 0,-2-1 0,-4-2 0,-3-2 0,-3 1-1028,12 2 1,-4 2 0,-1 0-1,0 0 1,3-1 1027,-1-2 0,2-1 0,1 1 0,-4 0 0,-2 2 0,-4 1 0,0 0 0,0 1 0,2-1-695,-4 0 0,3-1 1,0 1-1,-3 1 695,0 1 0,-3 0 0,-1 1 0,1 0 0,1 0-351,4 1 1,2 0 0,0 0-1,1 1 1,0 0 350,2 2 0,0 0 0,0 1 0,3 0 0,3-1 0,-13 0 0,5 1 0,0 0 0,1 2 0,0 0 0,6-1 325,5-3 0,3-1-325,-1 2 0,3-1 3716,-16 3-3716,30-9 3425,-2 0-3425,12 0 3189,0 0-3189,-3 0 0,4 0 0,-13 0 0,16 0 0,-4 0 0</inkml:trace>
  <inkml:trace contextRef="#ctx0" brushRef="#br0" timeOffset="56549">16141 8888 24575,'5'-6'0,"1"1"0,42-5 0,-7 4 0,6-2 0,-3 0 0,4-1 0,2 2-1643,12 1 1,3 1 0,-1 1 1642,-9 0 0,-2-1 0,1 3 0,6 1 0,0 1 0,-3 1-79,7-1 1,1 0 78,-18 0 0,4 0 0,0 0 0,0 0 0,13-1 0,-1 1 0,2 1-725,-8 1 1,2 1-1,0 0 1,-5-1 724,2-1 0,-3 0 0,-3 0 0,14 5 0,-6-1 0,8-5 0,-14-5 2864,-18 4-2864,-15-9 315,-17 4 1,1 0 0,-8 2-1</inkml:trace>
  <inkml:trace contextRef="#ctx0" brushRef="#br0" timeOffset="56832">18060 8696 8191,'9'-11'0,"19"1"5063,14 19-5063,15 19 0,-13 5 0,-17 7 2818,-10-10-2818,-22-5 1719,-17 14-1719,-28 4 0,-2-3 0,22-22 0,2-2 0,-2 1 1696,-5 2 0,22-11 0,-2 1 0</inkml:trace>
  <inkml:trace contextRef="#ctx0" brushRef="#br0" timeOffset="58433">19273 8478 15252,'-6'-4'0,"1"19"3959,5 11-3959,0 22 0,0 17-481,0-28 0,0 0 481,0 4 0,0 2 0,0 6 0,0 1 628,0 6 0,0-1-628,0-9 0,0-3 0,0-7 0,0-3 2527,0-1-2527,0-43 0,-11-39 0,9-5 0,1-8 0,-2 13 0,-2-3 0,2 2 0,1 3 0,2 1 0,2-1 0,4-2 0,4 0 0,0 3 0,4-3 0,4 3 0,14-12 0,3 3 840,-12 17 1,0 4-841,2 5 0,-3 6 144,-2 10-144,-5 8 0,0 23 0,2 37 0,-9-17 0,-4 5 0,-12 19 0,-8 2 0,1-13 0,-6-3 0,-10 4 0,-4-6 0,11-18 0,0-4 0,-10 5 718,19-8-718,1-18 0,12 12 0,-7 1 0,21 12 0,3 9 0,13 0 0,6 7 0,-2-14 0,8 2 0,-12-19 0,-3-6 0,-6-6 0,7 0 0,1-5 0,0-13 0,-3-6 0,-17-23 0,2 16 0,-9-7 0,0 22 0,-5 1 0,-1 18 0,-6 4 0,6 14 0,0 8 0,6-1 0,4-2 0,15 2 0,-1-20 0,20 5 0,-6-25 0,5-2 0,-9-10 0,-13 6 0,4-6 0,-16 7 0,14-3 0,-15 0 0,7 8 0,-3 15 0,9 13 0,-8 27 0,12 13 0,-11-15 0,-1 6 0,0 3-482,-2 11 0,-1 2 0,2 2 482,1-14 0,1 0 0,0 1 0,-2-3-669,-4 6 0,-3-2 0,2-6 669,6-6 0,-4-10 0,-7-16 0,-7-9 0,-14-35 0,-3 1 0,12-3 0,1-2 0,-13-18 0,16-6 0,-7 9 0,17 1 1293,-6 16-1293,8 5 0,0 15 0,0 6 0</inkml:trace>
  <inkml:trace contextRef="#ctx0" brushRef="#br0" timeOffset="58666">19794 8703 24575,'-11'-8'0,"2"2"0</inkml:trace>
  <inkml:trace contextRef="#ctx0" brushRef="#br0" timeOffset="59035">20012 8797 24575,'21'-11'0,"-4"-4"0,-6 3 0,-16 2 0,-2 5 0,-8 5 0,3 14 0,-7 2 0,9 10 0,-2 6 0,12-9 0,0 5 0,12 2 0,17-10 0,24 8 0,-19-20 0,0 1 0</inkml:trace>
  <inkml:trace contextRef="#ctx0" brushRef="#br0" timeOffset="59466">20338 8772 8191,'-11'0'0,"-1"14"5063,6-1-5063,0 8 2818,11-6-2818,-4-4 1719,13 1-1719,-3-6 6784,27 7-6784,-1-25 0,10 0 0,-13-22 0,-18 3 0,-5-7 0,-3-10 0,-5-7 0,-4 2 0,-3-5 0,1 3-703,2-7 0,-3 2 703,-11-4 0,-1 11 0,8 25 0,-16 40 0,18 25 0,5 14 0,-4-7 0,1 4 0,3 2-914,6 10 0,4 1 0,-1-2 914,-3-13 0,-2-1 0,3-4-136,9 10 0,1-10 136,-1-21 0,-8-6 0,-2-14 0</inkml:trace>
  <inkml:trace contextRef="#ctx0" brushRef="#br0" timeOffset="59715">20463 8686 11897,'20'-21'0,"7"4"0,5 2 4838,27-6-4838,-23 8 0,-2 8 2206,1 24-2206,-9 27 0,-10-9 1244,6 20-1244,-10-39 1097,1 11 1,-8-22-1,0 2 1</inkml:trace>
  <inkml:trace contextRef="#ctx0" brushRef="#br0" timeOffset="59866">20772 8439 8191,'-16'-13'0,"5"6"0,7 2 0</inkml:trace>
  <inkml:trace contextRef="#ctx0" brushRef="#br0" timeOffset="60565">20915 8624 24575,'0'34'0,"0"-1"0,0 7 0,9 7 0,6-52 0,11-32 0,4 7 0,-3-4 0,-2 28 0,-8 0 0,2 16 0,7 4 0,6 5 0,0-6 0,-2-6 0,4-26 0,-15 0 0,10-30 0,-32 6 0,-2 11 0,-23 18 0,6 58 0,10 5 0,5 11-814,6 0 1,3 6-1,1 1 814,-2-11 0,-1 3 0,1-2 0,0-2 0,4 6 0,0-3 0,-1-4 0,-2 12 0,-4-13 0,-11-21 0,0-19 0,-7 0 0,0-13 2441,8 0-2441,-4-10 0,5 3 0,3-17 0,22 3 0,30-25 0,4 11 0,-3 1 0,-25 19 0</inkml:trace>
  <inkml:trace contextRef="#ctx0" brushRef="#br0" timeOffset="67282">22128 8559 24575,'0'-11'0,"-4"0"0,2 0 0,-2 0 0,-1 0 0,-1 0 0,-5 1 0,-9 4 0,2 10 0,-13 25 0,8 12 0,8-10 0,2 3 0,0 24 0,2-21 0,2-1 0,7 11 0,-2-5 0,23-18 0,-1-17 0,10-5 0,12-25 0,2-14 0,0-8 0,-9 0 0,-26 19 0,0 20 0,-1 17 0,-5 6 0,10 3 0,-5-9 0,14-5 0,-7-1 0,2-5 0,-10 0 0</inkml:trace>
  <inkml:trace contextRef="#ctx0" brushRef="#br0" timeOffset="67749">22775 8162 24575,'0'48'0,"0"9"0,0-2 0,0 5-3524,0 2 1,0 2 3523,0-1 0,0-1 0,0-10 0,0-8 2028,0-5-2028,6-2 1125,-5-19-1125,5 7 0,-6-19 0,0-2 0</inkml:trace>
  <inkml:trace contextRef="#ctx0" brushRef="#br0" timeOffset="67949">22637 8638 14229,'29'-18'0,"-1"0"0,31-9 0,-16 10 0,-1 1 0,16-6 1068,-29 21 0,-18-5 0,-2 6 0</inkml:trace>
  <inkml:trace contextRef="#ctx0" brushRef="#br0" timeOffset="68298">23050 8480 24575,'9'15'0,"16"10"0,-4 7 0,4-1 0,-13 8 0,-11-12 0,0 0 0,-7-8 0,-4-13 0,4-10 0,1-12 0,13-31 0,3 8 0,6-9 0,2 23 0,7 8 0,-12 9 0,4 2 0</inkml:trace>
  <inkml:trace contextRef="#ctx0" brushRef="#br0" timeOffset="68649">23359 8446 24575,'0'52'0,"0"-7"0,0-15 0,0-12 0,5 7 0,5-19 0,8-10 0,-1-3 0,7-22 0,-12 6 0,2 10 0,-9 20 0,-1 21 0,7 5 0,5-17 0,-5-5 0,-2-11 0</inkml:trace>
  <inkml:trace contextRef="#ctx0" brushRef="#br0" timeOffset="68983">23658 8532 24575,'22'-6'0,"-1"-8"0,-2-6 0,-10 1 0,-1-4 0,-18 17 0,-6 1 0,-13 22 0,3 6 0,5 22 0,14-16 0,26 1 0,7-15 0,39-7 0,-13 1 0,-4-9 0,-23 0 0</inkml:trace>
  <inkml:trace contextRef="#ctx0" brushRef="#br0" timeOffset="69914">24497 8036 24575,'0'11'0,"0"5"0,0 22 0,0 0 0,0 3 0,0 3 0,0 1 0,5 12 0,0 0 0,-4-8 0,1-4 0,13 8 0,-14-16 0,4-30 0,-5 2 0</inkml:trace>
  <inkml:trace contextRef="#ctx0" brushRef="#br0" timeOffset="70249">24541 8377 24575,'32'-20'0,"17"-12"0,-19 9 0,0 0 0,-1 3 0,-2-3 0,-1-12 0,-5-1 0,6-10 0,-6 32 0,-12 32 0,-7 37 0,-4 14 0,2-14 0,0 0 0,-1 12 0,2-4 0,0-22 0,2-6 0,8 7 0,-4-31 0,2-5 0</inkml:trace>
  <inkml:trace contextRef="#ctx0" brushRef="#br0" timeOffset="71282">25085 8572 24575,'5'11'0,"1"-5"0,14-1 0,-7-5 0,2-5 0,-6 3 0,-7-7 0,2 3 0,-4-5 0,-4 0 0,-7 0 0,-1 5 0,-7 1 0,3 12 0,-2 3 0,1 12 0,10 9 0,-4-8 0,9 2 0,-2-15 0,10 5 0,0-3 0,10-1 0,1-7 0,-1-4 0,0-4 0,-6 2 0,3-16 0,-2 4 0,-4-12 0,-2 10 0,-10 5 0,-5 6 0,-2 5 0,-4 0 0,6 5 0,4 1 0,-8 4 0,11 1 0,-11 0 0,13 4 0,-4-3 0,10 3 0,1-9 0,5-1 0,4-5 0,1-5 0,0-1 0,-5-10 0,-2 4 0,-8 1 0,4 6 0</inkml:trace>
  <inkml:trace contextRef="#ctx0" brushRef="#br0" timeOffset="92998">1780 10089 8191,'-11'0'0,"10"0"5063,6 0-5063,7 0 2818,8 0-2818,13 0 0,0 0 0,7 0 0,18 0 0,6 0-71,-20 0 0,1 0 0,0 0 71,6 0 0,0 0 0,-1 0 0,-5 0 0,-2 0 0,5 0 0,4 0 0,4 0 0,2 0 0,2 0 0,-7 0 0,2 0 0,0 0 0,3 0 0,1 0 397,1 0 1,3 0-1,2 0 1,0 0 0,0 0-1,-1 0-397,0 0 0,0 0 0,0 0 0,-1 0 0,-1 0 0,-2 0 0,2 0 0,-3 0 0,0 0 0,-1 0 0,0 0 0,0 0 0,1 0 0,-1 0 0,-2 0 0,-2 0-321,14 0 1,-3 0-1,0 0 321,-12 0 0,2 0 0,-2 0 0,-3 0 0,1 1 0,-4-1 0,-3-1 0,4-2 0,-7 0 0,-3 2 0,-22-5 2165,-19 6-2165,-46-9 0,12 8 0,-1 0 0,-24-8 0,14 9 0</inkml:trace>
  <inkml:trace contextRef="#ctx0" brushRef="#br0" timeOffset="93680">1935 10364 24575,'12'0'0,"19"5"0,11 2 0,11-5 0,9-2 0,5 1-1967,-10 1 1,5 1 0,2 0 0,1-1 0,-2 0 1668,-3-1 0,-1-1 0,1 0 0,0-1 0,1 1-62,-4 0 1,2 0 0,1 0 0,-1 0 0,-1 0 0,-3 0 359,8 0 0,-3 0 0,0 0 0,4 0 31,-6 0 0,3 1 0,3-1 0,0 0 0,0 0 1,-1-1-32,-4 0 0,-1-2 0,0 1 0,1-1 0,0 0 0,1 1 0,-2 1 0,1 1 0,0 0 0,1 0 0,0 0 0,-3-1 0,-1 0 0,10-1 0,-2-2 0,-1 1 0,-3 0 0,-4 1 0,10 2 0,-4 0 0,-6 0 0,5 0 0,-12 0 0,-16 0 0,-23 0 890,-16 0 0,-1 0 1,-2 0-1</inkml:trace>
  <inkml:trace contextRef="#ctx0" brushRef="#br0" timeOffset="100714">11620 9329 8191,'-6'-11'0,"1"10"5063,5 14-5063,0 22 0,0 14 0,11 16 2818,-8 1-2818,2-19 0,1 4 0,0 4 0,-2 3 0,-3 7 0,1 1 213,9 0 0,-1-2-213,-8-15 0,-1-4 0,4-6 0,-1-5 6143,-4 5-6143,7-2 0,-6-14 0,5 7 0,-6-13 0,5-1 1934,6-6-1934,10-4 0,34-1 0,-9-4 0,5-2 0,6 2 0,3-2-1013,-13-2 0,2-2 0,-1 1 1013,15 2 0,2 0 0,-5-1 0,5-2 0,2 1 0,-13 1 0,1-1 0,1 1 0,3 0 0,-3 0 0,2 0 0,1 0 0,1 0 0,0-2 0,2 0 0,1-1 0,-1 0 0,0 0 0,-2 0 0,3 1 0,-2 1 0,-1 0 0,0 1-899,-4-1 1,1 1 0,-3 0 0,-1 0 898,3-2 0,-4 0 0,1 2 0,-1 1 0,0 2 0,0-2-430,-2-2 0,1-1 0,3 1 430,0 3 0,3 2 0,1 0 0,-1-2 0,-4-1 0,-1-2 0,1 0 0,1 1-731,11 2 1,3 1-1,-1 0 1,-4-2 730,2-2 0,-3-1 0,-3 2 0,-6 2 0,-2 1 0,-5 1 839,1-1 1,-2 0-840,15 0 0,2 0 0,-4 0 0,1 0 0,7 0 0,-1 0 0,-7 0 0,-6 0 2936,8 0-2936,-10 0 0,-33-5 1464,3 4-1464,-9-4 4765,0 0-4765,-1-1 0,-4-10 0,8-8 0,-12-4 0,12-1 0,-4-22 0,-1 19 0,0-3 0,2-12 0,-1-3 0,-4 3 0,1-1-464,3 6 0,-1 2 464,-7 4 0,-1 0 0,4-13 0,0-1 0,-4 8 0,-2 1 0,-2-6 0,0 2 0,-4-8 0,0 27 0,-7 10 928,12 2-928,-30 3 0,0-9 0,-5 13 0,-6 3 0,-4-1 0,-2 1 0,2 4 0,-3 0 0,3 0 0,-4 0 0,1 0-667,6 0 1,0 0 0,-2 0 666,-13 0 0,-2 0 0,-2 0 0,12 0 0,-1 0 0,-1-1 0,1 2 0,1 2 0,-1 0 0,1 0 0,0 0 0,-11-2 0,0-1 0,0 2 0,10 3 0,-2 2 0,2 0 0,1-3 0,-7-2 0,3-2 0,-3 2 0,6 2 0,-1 3 0,-1 0 0,4-2 0,-3-3 0,3-2 0,0 1 0,2 3 0,0 1 0,4-2 0,-3-3 0,2 0 0,-12 0 0,-2 0-370,6 0 0,-1 0 370,-10-4 0,0-2 0,8 0 0,0-1 0,-1 1 0,2 0 0,11 0 0,1 2-117,-10 3 1,0 2 116,6 4 0,-1 1 0,-17 1 0,0-1 0,11 1 0,1 0-461,-1-1 1,2-1 460,-14-5 875,23 5 0,-3 0-875,-1-4 0,-1 0 0,0 5 0,-2-2 0,-8-3 0,0-2 0,13 1 0,2 0 382,3 0 0,2 0-382,-26 0 255,33 0-255,1 0 1074,13 0-1074,7 5 12,5 13 1,5-9-1,0 8 1</inkml:trace>
  <inkml:trace contextRef="#ctx0" brushRef="#br0" timeOffset="101731">14084 10181 8191,'-5'-6'0,"4"15"5063,-4 4-5063,11 12 2818,-4 3-2818,14 35 0,-2-18 0,1 5 0,-6 2 0,-1 4 0,4 0 125,5-5 0,3-1 0,-2 3-125,-8 1 0,-4 4 0,0 1 0,3-3 0,3-6 0,3-1 0,0 0 0,-3 1 0,-1 7 0,-3 1 0,1 0 0,0-2 0,6 8 0,2-2 0,-3-2 0,-2-9 0,-2-2 0,-1-4 0,1 0 0,-1-5 6118,-1 15-6118,-8-31 0,5-8 0,-4-35 0,-2-11 0,-4-7 0,-10-24 0,-2-1 0,8 18 0,0 2 0,-6 1 0,1 0 0</inkml:trace>
  <inkml:trace contextRef="#ctx0" brushRef="#br0" timeOffset="102315">13877 10620 24575,'12'-30'0,"15"-13"0,-5-8 0,-5 21 0,-1-1 0,-4 0 0,0-2 0,2-4 0,3-1 0,4 0 0,1 0 0,-7 7 0,1 3 0,23-13 0,-20 39 0,25 26 0,1 18 0,-16-14 0,0 0 0,7 12 0,-11-11 0,-13-14 0,5 0 0,-5-8 0,9 2 0,-14-9 0,2 0 0</inkml:trace>
  <inkml:trace contextRef="#ctx0" brushRef="#br0" timeOffset="118498">15116 10460 24575,'-28'29'0,"-8"2"0,-2 0 0,7-7 0,-3 0 0,0 2 0,-1 1 0,-11 6 0,2 1 0,11-9 0,2-2 0,-17 14 0,50-25 0,14-7 0,22-9 0,11-3 0,13 0 0,6-1-665,-10-1 0,2 0 0,2 1 665,3 2 0,1 2 0,-4-2 0,-15-1 0,-3-1 0,-3 2 0,8 5 0,-9-1 0,-8-8 0,-17 10 0,-23-6 0,-8-4 0,-27 2 0,-13-17 0,9 12 0,-4 0 0,-10-8 0,-1-2-776,3 3 0,1 1 776,7 2 0,4 0 914,8 0 0,5 0-914,-7-5 0,-8-6 0,23 17 0,14 20 0,11 12 1719,18 34-1719,-2-18 0,2 2-483,-2-2 0,0 0 483,3 3 0,1 1 0,1 4 0,0-2 0,10 14 0,-11-17 0,-1-2 0,1 1 0,-8-9 0,10 2 0,-13-15 0,6 6 0,-1-58 0,-11-24 0,2 12 0,1-3-222,1-5 1,-1 2 221,-4 14 0,1 2 0,8-12 0,2 1 0,-7 12 0,1 0 0,-1-1 0,2 2 0,6-7 0,-12 18 0,-1 16 1409,-6 4-1409,-9 10 0,-9 8 0,1-7 0,-2 7 0,15-13 0,5 4 0</inkml:trace>
  <inkml:trace contextRef="#ctx0" brushRef="#br0" timeOffset="155063">6637 9334 24575,'0'31'0,"0"21"0,0-17 0,0 2 0,1 1 0,-2 3 0,-3 19 0,-2 3 0,-1-10 0,0 1-1813,-4 11 1,-2-1 1812,1-15 0,1-3 0,5-4 0,-1-3 0,-13 17 315,13-14 0,1 5-315,-6 4 0,0 2 0,5 9 0,1 0 0,-6 0 0,3-4 0,7-22 0,1-3 0,-9 20 705,10-37-705,-5-1 0,4-4 0,-4 0 1861,5 0-1861,5-5 429,1 3-429,17-8 0,-5 4 0,19 4 0,26-7 0,-18 2 0,4 0 0,-3-3 0,3-1 0,4-1 0,1 1 0,3 0 0,2 0 0,-5 0-1117,-1 0 1,-2 0 0,1 0 1116,-2 0 0,2 0 0,1 0 0,-3 0 0,9 0 0,-1 0 0,1 0-592,-7 0 0,2 0 1,0 0-1,3 0 592,-5 0 0,2 0 0,1 0 0,-1 0 0,-3 0 0,3 0 0,-2 0 0,-1 0 0,-1 0 0,10 0 0,-1 0 0,-4 0 0,4 0 0,-1 0 0,-9 0 0,2 0 0,2 0-446,4 0 0,2 0 1,1 0 445,4 1 0,1-1 0,1-1-241,-11-1 0,2-1 1,0 0-1,-2 0 241,9 3 0,-2 0 0,1-2 0,-13-3 0,1-1 0,-1-1 0,-1 3 0,8 2 0,-2 3 0,-2-3 0,-4-4 0,-2-3 0,-3 3 0,4 4 0,-1 2 1218,-2-6 1,-3 2-1219,10 4 2388,2-7-2388,-14 1 1723,-10-6-1723,-8 1 1468,-1-9-1468,-11-14 0,3-21 0,-11-4 0,7-7 0,-3 32 0,0-4 0,-5-17 0,0-6-580,3 11 1,0-3-1,0-3 580,-1 7 0,1-3 0,-1 0 0,-1 2 0,-1-8 0,0 2 0,0 0 0,3-7 0,1 1 0,-2 3 0,-2-1 0,-2 4 0,1 3 0,0 6 0,0-11 0,0 33 0,0 13 0,-4 2 0,-2 0 1739,-5 9-1739,-4-4 0,-10-3 0,2 6 0,-14-13 0,-12 5 0,-2-8 0,4 6 0,-4 2 0,-8 3 0,-3 1-1760,8-2 1,-3 0 0,0 1 1759,4 5 0,-1 2 0,1-1 0,1-2 0,1-1 0,2 0-439,-10-3 1,0 2 438,4 3 0,-4 2 0,-1-1 0,-4-3 0,-2-1 0,-3 1-422,6 3 0,-4 1 1,-1 1-1,1-1 422,3 0 0,-1 0 0,1 0 0,0 0 0,3 0 0,1 0 0,0 0 0,4 0 0,-3 0 0,3 0 0,3 0 0,-17 0 0,7 0 0,22 0 0,1 0-5,-9 5 0,-1 1 5,2 1 0,-1-1 0,-12 0 0,2 1 2192,19 3 0,1-1-2192,-6-8 0,2 0 1041,-17 16-1041,15-8 0,-2-1 0,-1-2 0,-1 0 0,-11 7 0,0-1 1205,16-10 0,-1-2-1205,-11 5 0,-1 0-3384,8 1 1,3-1 3383,1-4 0,0 1 0,4 8 0,2-1 0,-17-7 0,11 20 0,4-13 0,7 5 0,18-3 0,-4-5 0,8 0 6784,1 4-6784,7-4 0,8 4 0,-2-4 0,2-1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3:40:06.244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20131 12208 24575,'0'0'0</inkml:trace>
  <inkml:trace contextRef="#ctx0" brushRef="#br0" timeOffset="2885">20576 11359 8191,'-6'5'0,"44"6"1951,8-6 1,9-2-1952,0 0 0,5 1 0,3-2 0,-8-1 0,2-1 0,0 0 0,-3-1 502,4 1 1,-4 0-1,-1 0-502,17 0 0,-12 0 0,-20 0 2011,-13-4-2011,-24 2 0,1-2 0,-11 4 0</inkml:trace>
  <inkml:trace contextRef="#ctx0" brushRef="#br0" timeOffset="3202">21173 11426 24575,'-6'21'0,"1"-4"0,0 7 0,-9 6 0,0 15 0,0 1 0,-1 1 0,13-17 0,-6 8 0,2 2 0,-2 2 0,0-6 0,2-17 0,6-14 0</inkml:trace>
  <inkml:trace contextRef="#ctx0" brushRef="#br0" timeOffset="4118">21305 11650 24575,'-7'30'0,"6"17"0,-5 6 0,11-7 0,5-14 0,16-26 0,33-32 0,-25 9 0,1-3 0,-2-1 0,-2-1 0,15-15 0,-27 56 0,-12 40 0,-2-16 0,-1 4-954,-7-5 0,-2 4 1,0 0 953,-2 18 0,-3 1 0,-1-11 0,-3 2 0,0-3 0,-2 4 0,-1-3 0,-1-7 0,0-6 0,-12-3 0,9-34 0,-4 8 0,5-12 0,2-9 0,1-2 0,1-35 2861,16-5-2861,6 14 0,3 1 0,18-18 0,5 16 0,7 1 0,6 0 0,5-1-815,-8 3 1,4-1-1,0-1 815,2-2 0,1-1 0,-3 3 0,6-3 0,-6 9 0,14 3 0,-46 78 0,-13-18 0,-2 6 0,1 5 0,1 6 0,-2-2 0,-4 9 0,0-1 0,4 8 0,-1-4 0,-5-22 0,0-6 0,5 2 0,-11-69 0,9-15 0,6-10 0,2 17 0,3-3 0,0-2-1177,0-15 0,1-4 1,3 3 1176,4 9 0,2 2 0,2 1 0,2 0 0,1 0 0,-1 6 982,2-3 1,2 5-983,7 0 0,2 13 0,0 32 0,-9-1 0,-6 29 0,-17 2 4009,7 9-4009,-24 7 0,0-15 0,-4 1 0,-2-5 0,-2-1 0,0 1 0,1-3 0,-7-4 0,14-9 0,0-10 0,8 4 0,-2-5 0</inkml:trace>
  <inkml:trace contextRef="#ctx0" brushRef="#br0" timeOffset="4452">22465 11741 8191,'15'0'0,"2"-4"5063,5-16-5063,-14 5 2818,-4-5-2818,-34 35 1719,-8 28-1719,17-5 0,1 3 0,-1 1 0,3 0 0,9-7 0,6-3 6784,8 15-6784,13-29 0,33-14 0,-9-15 0,-3-1 0,-19-3 0</inkml:trace>
  <inkml:trace contextRef="#ctx0" brushRef="#br0" timeOffset="5234">23262 11109 24575,'5'6'0,"10"-2"0,51-4 0,-10 2 0,5-4-2313,3-6 1,1-2 2312,-17 9 0,1 1 0,-4-3 706,-1-12 0,-4 1-706,-4 13 0,-3 0 753,-3-14-753,-35 14 0,-10 2 0,-14 1 0,20 4 0</inkml:trace>
  <inkml:trace contextRef="#ctx0" brushRef="#br0" timeOffset="5587">23783 11087 24575,'-17'54'0,"1"0"0,4-16 0,2 2 0,2 17 0,1 8 0,1-6 0,1-9 0,-1-1 0,2-3 0,0 1 0,-1-5 0,-10 15 0,14-24 0,-10-22 0,1 3 0,-7-12 0,-4 7 0,-1-9 0,5 0 0,20 6 0,13-4 0,27 4 0,-3-6 0,7 0 0,-16-5 0,0 4 0,-10-9 0,-9 9 0,-2-4 0</inkml:trace>
  <inkml:trace contextRef="#ctx0" brushRef="#br0" timeOffset="6617">24456 11442 24575,'10'6'0,"26"7"0,18-10 0,8-4 0,-5 6 0,2-1 0,-7-6 0,2-3 0,-5 2 0,-5 3 0,-6-3 0,7-11 0,-26 12 0,-18-12 0,-9-1 0,5 3 0,-10-1 0</inkml:trace>
  <inkml:trace contextRef="#ctx0" brushRef="#br0" timeOffset="6851">24948 11365 8191,'5'-6'0,"5"1"5063,7 10-5063,0 1 2818,3 9-2818,-8 2 1719,-1 4-1719,-6-4 6784,-5-1-6784,-10-10 0,-3 7 0,-10-1 0,-9 5 0,8 0 0,3-9 0,12-2 0</inkml:trace>
  <inkml:trace contextRef="#ctx0" brushRef="#br0" timeOffset="7835">26042 11122 24575,'5'14'0,"0"-2"0,-5 38 0,-23 5 0,6-14 0,-2 1 0,-5-8 0,-3-2-467,-2 0 1,-2-4 466,-20 11 114,12-24 1,-3-2-115,11 1 0,-1-2 0,-7-5 0,3-2 0,1 4 0,9-28 0,20-2 704,36-30-704,-3 27 0,14 19 0,5 11 0,-13 9 0,-1 7-675,10 9 1,0 3 674,-10-3 0,0 2 0,4 8 0,-1 1-244,-10-13 0,-2-2 244,1 3 0,-2-3 0,6-3 0,-16-17 0,15-10 0,-5-21 0,-1 10 0,-8-8 0</inkml:trace>
  <inkml:trace contextRef="#ctx0" brushRef="#br0" timeOffset="9020">26477 10647 24575,'28'-9'0,"33"-8"0,-21 6 0,6-2 0,0 1-1194,-1 1 0,1 0 0,-1 1 1194,10-5 0,-4 3 0,14 1 1119,-50 11-1119,-9 34 0,-12 7 0,-1 4 0,-1 12 0,0 4-895,1-2 0,0 4 0,0 2 1,-1 4 894,1-10 0,-1 4 0,1 2 0,-1 0 0,1 0 0,0-3-862,-1 5 0,2-1 1,-1-1-1,1-1 1,0 0 861,1-3 0,1 2 0,-1-2 0,1-4 0,-2-5 0,-3-2 0,0-5 0,2-3 325,5 10 0,1-4-325,-11 16 0,0-18 0,-6-18 0,-16-3 0,-2-17 3110,-3-11-3110,-8-9 2954,18-4 0,-2-3-2954,1 4 0,0 0 341,0-4 0,2 0-341,-6-3 0,19 0 0,10 6 0,5-6 0,20-4 0,-15 13 0,15-2 0</inkml:trace>
  <inkml:trace contextRef="#ctx0" brushRef="#br0" timeOffset="10052">27468 10993 24575,'49'-21'0,"0"-1"0,-18 7 0,-1-2 0,17-15 0,-27-4 0,-7 1 0,-4 1 0,-18 19 0,-3 10 0,-12 23 0,4 15 0,0 12 0,4 3 0,2 6 0,-1 2-1324,-1 2 1,0 0 0,0 2 1323,5-11 0,1 2 0,-1-1 0,2-4 0,-1 1 0,1-2 0,-1-1-3,0 2 0,0 0 1,0-4 2,-6 5 0,1-3 0,4-3 0,-1-5 0,-13-2 0,13-28 0,1-17 0,6-43 3967,10 7-3967,6-7 11,0 37-11,4 22 0,-3 5 0,7 16 0,1 1 0,9 1 0,3-13 0,-1-21 0,4-10 0,-20 0 0,-2 3 0</inkml:trace>
  <inkml:trace contextRef="#ctx0" brushRef="#br0" timeOffset="10384">27763 11443 24575,'15'0'0,"-3"-5"0,8-5 0,-7-12 0,-2-5 0,-10 10 0,-11 3 0,-12 39 0,2 10 0,2 6 0,-3 18 0,6-12 0,5-2 0,16-10 0,5-13 0,14-8 0,0-23 0,-6 6 0,-8-6 0</inkml:trace>
  <inkml:trace contextRef="#ctx0" brushRef="#br0" timeOffset="10653">27931 11526 24575,'0'52'0,"9"-4"0,-2 7 0,2-21 0,1-19 0,4-28 0,4-16 0,8-28 0,-14 26 0,-1-4 0,7-18 0,0 0 0,-5 16 0,-1 2 0,2-4 0,1 6 0,5 10 0,-13 40 0,10 4 0,-15 1 0,7-5 0</inkml:trace>
  <inkml:trace contextRef="#ctx0" brushRef="#br0" timeOffset="11101">28273 11429 24575,'27'-23'0,"-7"-3"0,-15 12 0,-7 0 0,-22 32 0,2 24 0,6 11 0,1 4 0,24-27 0,-7-11 0,24-18 0,-8 4 0,30-38 0,-21 5 0,-2-5 0,3-8 0,-3-4-1030,-7 4 0,-2-3 0,-1 1 1030,3-16 0,-3-4 0,-4 0 0,-2-5 0,0 5 0,-1 6 0,0 4 0,3-15 0,-10 23 0,-16 54 0,5 30 0,5 15 0,-2-8 0,1 5 0,1 2-348,0 9 1,1 2-1,1-1 348,2-4 0,2-2 0,-1-5 0,0 0 0,0-8 0,0-1 0,0-38 0</inkml:trace>
  <inkml:trace contextRef="#ctx0" brushRef="#br0" timeOffset="12268">29163 11099 8191,'-11'0'0,"-4"0"5063,3 9-5063,2-2 2818,5 14-2818,5-5 1719,10-4-1719,2-8 6784,4-10-6784,-5-9 0,-6-1 0,-20-11 0,-23 6 0,0-2 0,-4 14 0,27-5 0,44-6 0,2-3 0,6-5 0,-2 1 0,4-2 0,0 0 0,1-3 0,0 0 0,-3 1 0,5-5 0,-5 3 0,6-4 0,-36 70 0,-9 17 0,-7-4 0,-2 6-1398,9 6 0,3 7 0,-5 0 1398,-7-8 0,-5 0 0,3 4 0,8-10 0,2 4 0,1 1 0,-1 0 0,-2-4-317,-8 15 1,-3-3-1,3-1 317,4 3 0,2 0 0,0-9 0,-1-6 0,-4-21 0,-16-46 0,13-14 0,2-8 0,-7-10 0,1-4 0,4 4 0,5 2 0,5-15 0,17 38 0,11 12 987,21-22 1,-21 18-1,7-6 1</inkml:trace>
  <inkml:trace contextRef="#ctx0" brushRef="#br0" timeOffset="12652">30178 10881 24575,'-21'-6'0,"5"6"0,5 15 0,6 19 0,14 13 0,-1-6 0,2-3 0,-4-22 0,-6-1 0,0 0 0,-14-2 0,2 4 0,-14-10 0,9 0 0,2-7 0,9-10 0,1-6 0,10-1 0,-4 2 0,4 10 0</inkml:trace>
  <inkml:trace contextRef="#ctx0" brushRef="#br0" timeOffset="12820">30345 11016 24575,'0'46'0,"0"-7"0,0-18 0,5-5 0,-4-19 0,4 5 0,-5-11 0</inkml:trace>
  <inkml:trace contextRef="#ctx0" brushRef="#br0" timeOffset="12969">30476 10587 24575,'-6'4'0,"1"-3"0,5 4 0</inkml:trace>
  <inkml:trace contextRef="#ctx0" brushRef="#br0" timeOffset="13404">30555 10763 24575,'-23'15'0,"9"-8"0,-10 10 0,18-10 0,-10 8 0,23-9 0,-9-1 0,23-14 0,-9 7 0,1-3 0,-3 48 0,-8-10 0,-2 6-293,2 13 0,1 9 0,-2 4 293,-2-4 0,-2 5 0,-1 1 0,-1-5 0,0 4 0,-1-5 0,-1 1 0,1 5 0,-2 1 0,-3-18 0,-16-13 0,-4-58 0,14-10 0,4-10 0,2-4 0,3-7 0,3 1-434,1-2 0,2 0 1,1 3-1,1-9 1,3 6-1,6-4 1</inkml:trace>
  <inkml:trace contextRef="#ctx0" brushRef="#br0" timeOffset="13952">30588 10878 24575,'0'50'0,"0"-1"0,-5-21 0,4-4 0,20-38 0,34-23 0,0-1 0,-13 17 0,-2 4 0,-5 8 0,4 24 0,-25-6 0,3 16 0,-4-18 0,7-2 0,7-24 0,-13 5 0,7-4 0,-18 18 0,8 6 0,-8 5 0,4-5 0,-5-1 0</inkml:trace>
  <inkml:trace contextRef="#ctx0" brushRef="#br0" timeOffset="14102">31032 10539 24575,'-6'0'0,"1"0"0</inkml:trace>
  <inkml:trace contextRef="#ctx0" brushRef="#br0" timeOffset="15101">31256 10280 24575,'0'-16'0,"-4"23"0,-9 58 0,8-5 0,2 10-1238,-1-8 0,-1 5 1,2 0 1237,3-1 0,0 1 0,0-3 385,0-15 0,0-2 1,0-3-386,3 9 0,0-10 0,-1-17 607,4-1-607,-15-19 0,2-2 0,-8-4 1950,-11-20-1950,8-2 0,-4-2 0,13 7 0</inkml:trace>
  <inkml:trace contextRef="#ctx0" brushRef="#br0" timeOffset="15352">31136 10905 8191,'37'-31'0,"-7"8"2531,3 3 1,2 1-2532,16 0 0,-6 0 0,-17 36 0,-23-2 2818,-5 19-2818,0-17 429,0-2 1,0-9 0,0-2 0</inkml:trace>
  <inkml:trace contextRef="#ctx0" brushRef="#br0" timeOffset="15520">31542 10437 24575,'0'0'0</inkml:trace>
  <inkml:trace contextRef="#ctx0" brushRef="#br0" timeOffset="16105">31647 10597 24575,'-10'5'0,"-11"21"0,6-6 0,-1 16 0,9-15 0,7 0 0,13 3 0,0-11 0,16-1 0,-7-18 0,3-1 0,-9-6 0,-5-4 0,-6 5 0,-10 1 0,-1 6 0,0 15 0,10-3 0,13 4 0,0-6 0,8-5 0,-9 0 0,1 0 0,-7 4 0,0-2 0,0 7 0,6-8 0,5 4 0,-1-5 0,-8 0 0,-3 0 0</inkml:trace>
  <inkml:trace contextRef="#ctx0" brushRef="#br0" timeOffset="16502">31942 10610 24575,'10'48'0,"-1"-15"0,-9 11 0,5-32 0,18-11 0,5-10 0,3-5 0,-2 8 0,-12 6 0,-1 9 0,-1-2 0,-9 8 0,4-9 0,-9-1 0,4-5 0</inkml:trace>
  <inkml:trace contextRef="#ctx0" brushRef="#br0" timeOffset="16918">32355 10547 24575,'-15'0'0,"7"10"0,-14 5 0,19 6 0,-18 20 0,19-11 0,-2 9 0,27-18 0,-4-10 0,31-7 0,-6-36 0,-14 7 0,-2-3 0,-9-1 0,-5 0 0,2-20 0,-30 49 0,-4 22 0,5 10 0,7-5 0,15-7 0,4-5 0,17-14 0,-14 6 0,2-13 0</inkml:trace>
  <inkml:trace contextRef="#ctx0" brushRef="#br0" timeOffset="19752">21047 10948 24575,'-4'-6'0,"-3"1"0,-8-1 0,-1 4 0,-5-4 0,-7 6 0,-10 0 0,-7 5 0,-7 2 0,-8-6 0,-5 0-312,13 3 1,-2 1 0,1-2 311,5-2 0,0-2 0,4 1 0,-5 0 0,5 0 0,-11 0 0,31 0 0,8 0 0,6 5 0,4 1 0,1 5 0,11 8 934,-5-6-934,5 7 0,0-5 0,-4 26 0,4 11 0,-4-4 0,-4 4 0,-6-8 0,-1 1-951,1 9 0,0 0 951,-8-3 0,-1-2 0,3 1 0,1 2 0,-1 4 0,0 5 0,1-3 0,-1 5 0,0 0 0,0 0 0,-1 1 0,0 1 0,3-8 0,0 3 0,-1-2 0,2-4 0,1-1 0,1-3 0,-1-2 0,-6 20 0,1-7 0,3 1 0,-5-4 0,8-25 0,14-18 0,-4-4 0,14 0 0,-4-5 1902,28 5-1902,-6-10 0,22 5 0,-7-6 0,17 0 0,-6 0 0,-4 0 0,-26 0 0,-15 0 0</inkml:trace>
  <inkml:trace contextRef="#ctx0" brushRef="#br0" timeOffset="20935">27457 9201 8191,'0'8'0,"0"15"5063,0 30-5063,0-3 0,0 6 0,-6 6 0,0 1 525,5-18 1,1 0 0,-2-2-526,-4 7 0,0-7 0,6 6 1881,0-29-1881,-14-19 0,11 6 0,-11-13 0</inkml:trace>
  <inkml:trace contextRef="#ctx0" brushRef="#br0" timeOffset="21335">27361 9079 24575,'9'-37'0,"31"-11"0,15 18 0,-15 15 0,0 3 0,15-3 0,-10 15 0,-24 6 0,18 28 0,-15 22 0,-3-23 0,-2 2 0,-12 2 0,-3-1 0,6 12 0,-16-10 0,-2-9 0,-18-6 0,-19-2 0,9-3 0,-1-1 0,-17-3 0,0 7 0,39-21 0,9 4 0,1-2 0,5 2 0</inkml:trace>
  <inkml:trace contextRef="#ctx0" brushRef="#br0" timeOffset="21770">27713 9484 24575,'32'8'0,"-9"8"0,11 15 0,-8 9 0,-17-7 0,4 0 0,-13-17 0,0 4 0,-5-13 0,-1 7 0,-5-12 0,5-2 0,-4-25 0,9-27 0,5 18 0,2 0 0,3-1 0,3 2 0,19-15 0,-6 29 0,-9 9 0,-10 10 0,-1 0 0</inkml:trace>
  <inkml:trace contextRef="#ctx0" brushRef="#br0" timeOffset="22104">28034 9456 24575,'17'-9'0,"3"7"0,-1-16 0,2-8 0,-8 6 0,-9-13 0,-15 26 0,-9 15 0,1 14 0,-2 18 0,13-8 0,7-7 0,7-10 0,14-3 0,6-6 0,-8 1 0,1-7 0</inkml:trace>
  <inkml:trace contextRef="#ctx0" brushRef="#br0" timeOffset="22502">28410 9239 24575,'-32'3'0,"15"-1"0,-10 27 0,22 6 0,13 24 0,3-7 0,6-5 0,-7-19 0,0-12 0,-13-1 0,-3-9 0,-11-1 0,-4-5 0,4 0 0,-3-5 0,13-1 0,-2 0 0,9 1 0</inkml:trace>
  <inkml:trace contextRef="#ctx0" brushRef="#br0" timeOffset="23052">28629 9357 24575,'18'-23'0,"-10"9"0,5-10 0,-13 13 0,-22 5 0,12 1 0,-19 15 0,22-3 0,-11 25 0,14-8 0,-8 11 0,21-14 0,3-6 0,5-9 0,-2-1 0,0-11 0,14-15 0,-6-3 0,-1-7 0,-2-19 0,0-4 0,6 4 0,-2-4 0,-16 1 0,-5-6 0,1 6 0,8 4 0,-7 7 0,-27-9 0,16 71 0,-14 20 0,0 9 0,16-4 0,3 1 0,-9 9 0,3-1 0,13-13 0,3-1 0,-7-1 0,4-5 0,19-5 0,-13-25 0,-2-5 0,-5-4 0</inkml:trace>
  <inkml:trace contextRef="#ctx0" brushRef="#br0" timeOffset="23234">28783 9119 9109,'0'-16'0,"22"-13"5119,2 7-5119,6 1 0,4-1 0,16-4 0,-1-6 0,-25 21 0,-18 2 0</inkml:trace>
  <inkml:trace contextRef="#ctx0" brushRef="#br0" timeOffset="23634">27177 10145 24575,'43'-22'0,"3"8"0,11-1 0,1-6 0,7-3 0,0 2-3277,-3 4 0,-1 1 0,2-1 3145,-10 2 0,1 0 1,-1 0-1,-3 1 132,0 0 0,-3 0 0,2 1 604,9-2 1,3-1-1,-2 1-604,-6 2 0,-1 1 0,-3 0 0,16-2 0,-7 2 431,1-2 0,-52 15 1,-16 0-1</inkml:trace>
  <inkml:trace contextRef="#ctx0" brushRef="#br0" timeOffset="23885">27578 10304 24575,'42'-15'0,"-4"4"0,5-2 0,8-8 0,6-1-668,-5 5 1,5 0-1,-1 0 668,-4 1 0,-1-1 0,-1 1 0,-4 3 0,-2 1 0,-4-1 0,2-6 0,-7 3 645,-1 4-645,-15-6 0,-13 17 0,-1-4 0</inkml:trace>
  <inkml:trace contextRef="#ctx0" brushRef="#br0" timeOffset="28501">21224 14377 8191,'0'-11'0,"-5"0"5063,-10 5-5063,-28 1 0,-4 5 0,11 0 0,-1 0 1409,0 0 0,0 0-1409,-10 0 0,1 0 0,9 3 0,3 0 0,-25-1 1719,34 9-1719,19-5 6784,1 5-6784,5 11 0,0 1 0,0 32 0,-4-20 0,-2 2 0,5 1 0,0 3 0,-5 2 0,-2 5 0,0 0 0,0 7 0,-1 2 0,1-1-331,2-9 1,1 0 0,-1 1 330,-5 14 0,-2 1 0,3-8 0,4-16 0,1-5 0,-2 4 0,1-3 0,-3 8 0,9-26 0,17-2 0,37-2 0,-21-10 0,4-3 0,28-2 0,4 0 0,-7 1 0,0-1-479,-2-4 1,-4 1 478,-14 4 0,-7 2 235,-3-1 1,-26 0-1,-1 0 1</inkml:trace>
  <inkml:trace contextRef="#ctx0" brushRef="#br0" timeOffset="30084">21404 14644 24575,'16'-7'0,"14"-14"0,12 6 0,-10 1 0,5-1-861,10 1 1,7 1 0,1 1 860,2 1 0,2 1 0,0 0 0,5-3 0,0-2 0,-3 4 411,9 3 0,-13 0-411,-22-3 0,-30 11 0,-22 0 0</inkml:trace>
  <inkml:trace contextRef="#ctx0" brushRef="#br0" timeOffset="30334">21933 14554 24575,'-9'29'0,"7"9"0,-7 18 0,4-9 0,0 4 0,-2 5 0,0 3 0,-1-14 0,0 3 0,0-2 0,1 18 0,1-5 0,-2-20 0,1-5 0,6 10 0,-4-39 0</inkml:trace>
  <inkml:trace contextRef="#ctx0" brushRef="#br0" timeOffset="31404">22153 14948 24575,'-30'46'0,"10"-2"0,14-16 0,12 0 0,4-21 0,13 3 0,15-36 0,7-6 0,-7-18 0,-1 14 0,-29 11 0,9 52 0,-14 1 0,1 6 0,0 5-371,-3-4 0,-2 4 371,2 12 0,-1 9 0,-1 1-598,-4 3 0,-2 1 0,0 0 598,2 2 0,0 0 0,-2-4 0,-3-12 0,-1-4 0,0-9 0,-9 0 0,4-33 0,5-5 0,-7-22 0,10-9 0,-14-32 0,20 11 0,2-3 0,11 17 337,6 3 0,6-1-337,4-2 0,4-1 0,-2 1 0,2-2 0,0 0-646,0 3 0,0 0 1,-2 2 645,5-5 0,-2 3 0,-2 0 0,-4 7 0,-6 11 0,5 1 0,-15 18 0,1 10 0,-9 14 3799,4 39-3799,-6-24 0,0 1 0,0 9 0,0-2 0,-3-9 0,1-4 0,1 9 0,-9-28 0,3-20 0,0-39 0,-1 7 0,0-3 0,5-7 0,4-3 0,1 4 0,2-3 0,2 2 0,10-8 0,4 2 0,5-6 0,4 6 0,-2 18 0,0 7 0,6 0 0,-9 22 0,-13 11 0,-5 19 0,-1-4 0,-22 23 0,3-25 0,-12 10 0,6-21 0,1 7 0,-2-13 0,4 4 0,7-5 0,5 0 0</inkml:trace>
  <inkml:trace contextRef="#ctx0" brushRef="#br0" timeOffset="31787">22910 14954 24575,'21'-6'0,"8"4"0,4-19 0,3 6 0,-8-12 0,-13 4 0,-19 5 0,-8 7 0,-28 19 0,-2 22 0,19-5 0,2 5 0,-7 30 0,26-10 0,18-7 0,28-22 0,-9-10 0,4-4 0,8-11 0,2-4 0,-5 3 0,-1-5 0,0-8 0,-5-1 0,-7 5 0,-6-1 0</inkml:trace>
  <inkml:trace contextRef="#ctx0" brushRef="#br0" timeOffset="32270">23624 14514 24575,'52'-11'0,"-20"-2"0,5 0 0,5 7 0,7 2 0,0-3-898,2-6 0,1-4 0,1 2 898,9 3 0,2 1 0,-4-1 0,4-7 0,-8 1 0,-18 9 0,-9-1 214,-11-3 0,-13 12 0,-5-4 0</inkml:trace>
  <inkml:trace contextRef="#ctx0" brushRef="#br0" timeOffset="32552">23968 14493 24575,'-14'55'0,"10"-22"0,1 1 0,-7 13 0,1 0 0,8-10 0,0-2 0,-5 2 0,2-3 0,4 4 0,-5-3 0,4-10 0,-4-1 0,0-16 0,4 1 0,-4-9 0</inkml:trace>
  <inkml:trace contextRef="#ctx0" brushRef="#br0" timeOffset="32770">24090 14644 24575,'-7'34'0,"0"1"0,-1 3 0,6 17 0,-3-17 0,1 0 0,4 25 0,-4-26 0,0-3 0,2 5 0,-13-8 0,13-10 0,-4-12 0</inkml:trace>
  <inkml:trace contextRef="#ctx0" brushRef="#br0" timeOffset="33020">23815 15142 8191,'3'0'0,"4"0"5063,29 0-5063,-3-11 0,7-3 0,21-1 0,6-1 205,-16 1 1,1-3 0,-1 3-206,-6 5 0,0 1 0,-3 0 0,14-6 0,-7 4 1985,-9 8-1985,-8-11 0,-22 12 0,-5-2 0</inkml:trace>
  <inkml:trace contextRef="#ctx0" brushRef="#br0" timeOffset="35700">25028 14794 24575,'28'0'0,"-5"0"0,27-4 0,9-3 0,-11 1 0,1-1 0,2 2 0,4 1 0,-4-1 0,-3-1 0,-5 1 0,20 5 0,-47 0 0,-7 0 0</inkml:trace>
  <inkml:trace contextRef="#ctx0" brushRef="#br0" timeOffset="36086">25959 14644 24575,'0'20'0,"8"22"0,-6-4 0,-2 4 0,5-2 0,-1 1-1393,-4 12 1,0 1 1392,0-13 0,0 1 0,-6 20 0,0 0 0,5-18 0,-1-2 0,-4 3 0,1-6 883,5-7-883,-5-26 114,4-18 1,-4 8 0,5-13-1</inkml:trace>
  <inkml:trace contextRef="#ctx0" brushRef="#br0" timeOffset="36901">25970 14668 24575,'0'-11'0,"5"0"0,5 0 0,10-7 0,10 1 0,4 2 0,24-8 0,2 10 0,-1-4 0,-22 18 0,-23 6 0,-20 12 0,-23 10 0,-16 13 0,4-8 0,8 4 0,28-14 0,14-5 0,-2 5 0,21-5 0,-9-2 0,7 3 0,-16 0 0,-11-4 0,-5-5 0,-14 11 0,-15-10 0,-2 2 0,-12 1 0,21-13 0,-1 4 0,22-6 0,-2 0 0</inkml:trace>
  <inkml:trace contextRef="#ctx0" brushRef="#br0" timeOffset="37685">26741 14152 24575,'20'0'0,"14"-6"0,3-4 0,3 2 0,-12-7 0,2 7 0,-12 1 0,2-4 0,-16 59 0,-3-10 0,-2 5 0,-2 10 0,-2 6 0,1 3-1491,2-10 0,2 2 0,0 0 0,-1-1 1491,-3 7 0,-1-2 0,1-2 0,3-3 0,2-1 0,-1-9 0,0 13 0,-5-24 0,4-12 0,-18-8 0,11-2 0,-12-5 5964,5-5-5964,-11-6 0,-6-2 0,0 0 0,6 2 0,16 6 0,5 0 0</inkml:trace>
  <inkml:trace contextRef="#ctx0" brushRef="#br0" timeOffset="40568">17027 16604 8191,'-15'28'0,"-12"18"1760,3-1 0,-3 4-1760,2-9 0,-3 1 991,4-4 1,-3 2-1,-1-4-991,-11 2 0,-1-3 0,8-2 0,0-3 0,-3-7 0,3-8 0,14-12 1898,-7 4-1898,19-11 6186,-8-13-6186,12-18 1806,-7-13-1806,14 11 0,1 6 0,4 21 0,15 5 0,2 1 0,26 45 0,-30-12 0,-1 4 0,1 5 0,-1 3 0,-3 2 0,-1-2 0,5 1 0,-1-8 0,-2-22 0,4-7 0,-6-4 0,5 0 0,-11-9 0,-6 7 0,0-7 0</inkml:trace>
  <inkml:trace contextRef="#ctx0" brushRef="#br0" timeOffset="41136">17728 16592 8191,'-6'20'0,"1"39"1997,6-19 0,-2 2-1997,-7 11 0,-1 2 0,7-9 0,0 0 0,-13 15 0,0 2 1468,13-12 0,1-1-1468,-4 3 0,-1-4 1846,1 7-1846,4-31 6375,-4-31-6375,5-10 0,0-6 0,0 5 0</inkml:trace>
  <inkml:trace contextRef="#ctx0" brushRef="#br0" timeOffset="41634">17497 16748 24575,'6'-9'0,"3"7"0,2-23 0,13 4 0,15-24 0,-6 14 0,8-8 0,-20 23 0,3-8 0,-7 6 0,3 7 0,-9 6 0,0 25 0,0 7 0,-4 14 0,6-9 0,3-5 0,-3-7 0,3-11 0,-9 0 0,-2-9 0</inkml:trace>
  <inkml:trace contextRef="#ctx0" brushRef="#br0" timeOffset="42834">19743 16582 8191,'6'3'0,"-5"3"5063,5 32-5063,-5-4 0,-2 5 0,1 19 0,0 6-228,1-10 1,-1 4 0,-1-3 227,-2-8 0,-1-2 0,1-1 0,2 21 0,-1-7 2092,-9-2-2092,11-5 5235,-5-24-5235,4 1 0,-4-39 0,5 11 0,0-17 0</inkml:trace>
  <inkml:trace contextRef="#ctx0" brushRef="#br0" timeOffset="43404">19680 16739 24575,'15'-23'0,"1"4"0,4 1 0,9 10 0,4-13 0,6 17 0,19-11 0,-15 32 0,-5 14 0,-20 9 0,-25-6 0,-6-1 0,2 7 0,-10 5 0,14-20 0,24-9 0,-6 4 0,20 4 0,-22-2 0,-14-1 0,-27-4 0,-20-10 0,0-1 0,16-6 0,12-5 0,18 4 0,1-4 0</inkml:trace>
  <inkml:trace contextRef="#ctx0" brushRef="#br0" timeOffset="43852">20384 16508 15820,'0'12'0,"0"5"1885,5 19 1,0 8-1886,-3 3 0,-1 3 0,5 11 0,-1 1 0,-4-4 0,-2-4 0,1-15 0,0-3 1510,0 16-1510,0-26 809,0-7-809,-14-13 0,11-1 0,-11-5 0</inkml:trace>
  <inkml:trace contextRef="#ctx0" brushRef="#br0" timeOffset="44135">20288 17079 8191,'0'23'0,"0"-4"5063,9 17-5063,2-11 2818,4-6-2818,14-2 1719,14-24-1719,-6 3 0,3-3 0,-5-3 0,1-2 0,2 0 0,-3-2 0,7-11 6784,-10-5-6784,-11 8 0,-8-7 0,-8 17 0,-5 2 0,0 5 0</inkml:trace>
  <inkml:trace contextRef="#ctx0" brushRef="#br0" timeOffset="46400">16182 16453 8191,'-16'0'0,"-1"14"5063,11 8-5063,0 13 0,6 30 0,-5-7 0,-3 8 266,0-7 1,-2 4-1,-1 3-266,1-6 0,-1 4 0,-1 0 0,0-3-51,1-9 1,0-2 0,0-1 0,0 0 50,-3 14 0,0 0 0,1-7 0,-1-4 0,1-2 1578,3-7 0,-1 3 0,1-3-1578,-3 5 0,1-3 0,2 3 0,2-5 0,-1 2 0,9-24 0,-4-5 2152,2-1-2152,7-4 3698,2-5-3698,13-1 139,37-5-139,-6-6 0,9-1 0,-2 6 0,6 1 0,-1-2-1300,-5-1 1,0-2 0,0 1 1299,-8 4 0,1 0 0,0 1 0,-3-2 0,2-3 0,-3-1 0,4 1-633,4 2 1,4 2 0,2 0 0,0-1 632,-1-3 0,1 0 0,0 0 0,3 2 0,-4 3 0,3 2 0,0 0 0,0 1 0,-3-2 0,2-1 0,-3 0 0,0-1 0,3 2 0,-5-1 0,2 2 0,1 0 0,-1 0 0,-2-1 0,8 2 0,-3 0 0,1-1 0,1 0 0,-3-2 0,0-1 0,2 0 0,1 1 0,-2 0 0,1 1 0,0 1 0,1 0 0,-1 0 0,-1-1 0,-1-1 0,1-1 0,-2 0 0,0-1 0,-2 1 0,3 0 0,-3 1 0,0-1 0,1-1 0,6-1 0,1-2 0,0 1 0,-4 0-454,2 2 0,-2 1 0,0-2 454,-9-3 0,1-1 0,-1-1 0,-2 1 0,4 1 0,-2 0 0,-3 0 0,17-1 0,-1-2 0,-21-3 0,0-1 0,-2 2 0,5 8 0,-1-1 1492,8-10 0,-5-1-1492,-3 8 0,-26-2 2820,-5 4-2820,-5 4 1985,4-5-1985,2 4 0,4-9 0,-5 4 0,0-5 0,-6 0 0,-4-12 0,-1 0 0,-5-7 0,-9-3 0,7 3 0,-15-9 0,15-7 0,-7 11 0,0-3 0,7-8 0,1-3-918,-4-3 1,0-1 917,5-2 0,0 2 0,-1 8 0,2-2-299,3-2 1,3-5-1,1 1 299,2 4 0,1 0 0,2-2 0,-2 3 0,1-3 0,1 0 0,-1 2 0,4-6 0,-1 2 0,-1 3 0,0-4 0,-3 3 0,-5 9 0,-2 5 0,-4 7 0,0 6 0,0 9 0,-5 4 1747,-13-4-1747,-1 3 984,-5 1-984,-1 7 0,8 4 0,-9 0 0,-4-7 0,-9 6 0,-11-15 0,-15 13-583,32-10 0,0 0 583,-7 11 0,-2 0 0,-2-15 0,-3-1 0,0 11 0,-4 3 0,-2-2 0,-8-4 0,-1-3 0,-1 2-1132,2 5 0,0 1 1,0 1 1131,1 0 0,0 0 0,-4 0 0,12-1 0,-4-1 0,-2 0 0,0 0 0,1 2 0,-8 2 0,2 1 0,-2 0 0,-4-1 0,16-1 0,-3-1 0,-2 0 0,-1-1 0,-1 1 0,2 0 0,0 2-879,-5 0 0,0 2 0,0 0 0,2 1 0,1-1 1,2 1 878,1-2 0,2 1 0,2 0 0,0 0 0,0 1 0,-14 1 0,-1 2 0,3 0 0,5-1-151,9-3 0,5 1 0,-2 1 151,-9 4 0,-1 3 0,-3 1 0,5-2 0,-1 1 0,-1 0 0,1-2-179,-6 0 0,1-1 0,-3 1 179,2 2 0,-3 2 0,0 1 0,3-1 0,11-3 0,1 0 0,1 0 0,0 0 0,-2 1 0,0 0 0,0 0 0,-2 2 0,-5 1 0,-2 2 0,0-1 0,2 0 0,-8-1 0,2 0 0,2-2 0,7-2 0,2-1 0,4-1 0,-4 1 0,8-2 0,5-5 0</inkml:trace>
  <inkml:trace contextRef="#ctx0" brushRef="#br0" timeOffset="48184">16765 15212 24575,'-6'14'0,"-8"32"0,12-11 0,1 4 0,-4 0 0,0 1-445,4 1 0,2-1 445,-1 16 292,-8 1-292,5-12 148,-5-11-148,8-14 0,0-9 0,5-5 0,-4-1 0,4-5 0</inkml:trace>
  <inkml:trace contextRef="#ctx0" brushRef="#br0" timeOffset="48568">17077 15349 8191,'-18'22'0,"3"-8"5063,1 44-5063,8-6 2818,24 8-2818,0-16 1719,12-25-1719,-5-13 6784,-1-18-6784,-7-1 0,2-12 0,-18 3 0,-11-1 0,-8 11 0,-12-5 0,13 15 0,2-4 0,10 6 0</inkml:trace>
  <inkml:trace contextRef="#ctx0" brushRef="#br0" timeOffset="48784">17482 15202 8371,'-12'-11'0,"-1"2"0,7 9 0,2 0 0</inkml:trace>
  <inkml:trace contextRef="#ctx0" brushRef="#br0" timeOffset="49020">17677 15106 24575,'-6'20'0,"-18"32"0,-1-1 0,-2 5-2595,7-14 1,0 2-1,0 0 2595,-4 19 0,1-3 0,2-13 0,6-6 2194,13-2-2194,-7-15 308,26-9 1,-13-9 0,13-2 0</inkml:trace>
  <inkml:trace contextRef="#ctx0" brushRef="#br0" timeOffset="49187">17819 15587 24575,'-6'0'0,"1"0"0</inkml:trace>
  <inkml:trace contextRef="#ctx0" brushRef="#br0" timeOffset="61334">28381 16539 24575,'0'3'0,"-5"4"0,-11 19 0,-6 1 0,-9 8 0,-7 4 0,-7 1 0,-5-1-317,5-5 0,-4-1 1,1-2 316,4-5 0,0-3 0,1-4 0,-6-1 0,5-6 0,-5-3 233,34-9-233,9-14 0,1 6 0,18-20 0,-5 20 0,11-10 717,5 17-717,27 11 0,-15 5 0,1 4 0,0 1 0,-1 2-622,1 2 1,-4 1 621,5 12 0,3-13 0,-19-5 0,2-12 0,-8-2 0,-4-5 0,-2 0 0,-5 0 0</inkml:trace>
  <inkml:trace contextRef="#ctx0" brushRef="#br0" timeOffset="62917">28846 16387 8191,'-6'-5'0,"1"21"4137,5 25-4137,-5-9 0,-2 5 0,3 4 0,-1 5 0,0 0 0,-3 1 0,-2 1 0,2-1 0,3 2 0,0-1 0,1-1 1245,-2 16 1,1-8-1246,5-2 1883,0-21-1883,0-17 6244,0-3-6244,-18-2 0,13-5 0,-13-5 0</inkml:trace>
  <inkml:trace contextRef="#ctx0" brushRef="#br0" timeOffset="63185">28650 17148 24575,'0'21'0,"0"4"0,5-3 0,11 4 0,-3-14 0,22-3 0,-7-15 0,16-15 0,-1-12 0,-11 0 0,-5-1 0,-20 18 0,9-5 0,-9 4 0,3 3 0,-5 5 0</inkml:trace>
  <inkml:trace contextRef="#ctx0" brushRef="#br0" timeOffset="64283">31094 16258 24575,'0'45'0,"0"1"0,0-1 0,0 2 0,0 2 0,0 0 0,0 9 0,0 3 0,0-5-1496,0 9 0,0-5 1496,0-5 0,0-6 0,0 0 946,0-2-946,0-16 491,-5-11-491,-6-11 0,4-9 0,-2 0 0</inkml:trace>
  <inkml:trace contextRef="#ctx0" brushRef="#br0" timeOffset="64769">31104 16355 24575,'28'-33'0,"3"-9"0,3 20 0,-8 2 0,-7 7 0,-9 9 0,5 7 0,-8-2 0,2 14 0,-21 28 0,9 1 0,4 19 0,10-28 0,4-1 0,18 23 0,-6-9 0,-7-16 0,-28-20 0,-16-6 0,-26 0 0,-1-6 0,-6 0 0,22 0 0,13 0 0,8 0 0</inkml:trace>
  <inkml:trace contextRef="#ctx0" brushRef="#br0" timeOffset="65137">31562 16268 24575,'4'49'0,"0"0"0,-1 0 0,0 4 0,1-5 0,-1 4 0,0-4 0,-2 8 0,1-6 0,5-13 0,0-5 0,-6 0 0,4-21 0,-5-5 0,0-1 0</inkml:trace>
  <inkml:trace contextRef="#ctx0" brushRef="#br0" timeOffset="65521">31435 16400 24575,'19'-30'0,"0"-1"0,0-2 0,3 0 0,10 1 0,1 2 0,10-13 0,-15 11 0,-13 26 0,-9 11 0,0 2 0,17 25 0,-6-3 0,16 11 0,-14-18 0,-6-8 0,-9-14 0</inkml:trace>
  <inkml:trace contextRef="#ctx0" brushRef="#br0" timeOffset="67669">27250 16027 8191,'5'4'0,"-4"15"2297,2 16 1,-1 10-2298,-1 2 0,-1 7 0,-1 5 0,-3-3 0,-1 8 0,-2 2 0,1-1 0,1-3-253,3 0 1,2-3 0,-1-1 0,-2 4 252,-3-2 0,-3 3 0,0 2 0,0-4 0,2-4 0,2 7 0,1-5 0,-2-2 562,-2-2 0,-1-1 0,0 0-562,1-3 0,0-1 0,1-4 0,2 2 0,-2-8 0,-6-2 4640,12-15-4640,1-21 372,6 7-372,9-9 5165,9 0-5165,15 0 0,9 0 0,-5 0 0,4 0 0,3 0-446,3 0 0,3 0 0,4 0 0,0 0 446,-2 0 0,2 0 0,1 0 0,0 0 0,-2 0 0,6 0 0,-2 0 0,0 0 0,4 0 0,-11 0 0,3 0 0,1 0 0,0 0 0,0 0 0,-2 0-659,3 0 0,-2 0 0,-1 0 0,2 0 0,2 0 659,0 0 0,2 0 0,1 0 0,1 0 0,0 0 0,-1 0-799,0 0 0,0 0 1,0 0-1,-1 0 1,-1 0-1,-2 0 799,1 0 0,-1 0 0,-2 0 0,0 0 0,0 0 0,-2 0 0,1 1 0,-1 0 0,-3-2 0,-2 0-310,8-3 1,-4-1-1,3 1 310,3 3 0,4 1 0,1 0 0,-2-2 0,-6-4 0,-1-1 0,-1-1 0,1 3-152,1 3 0,0 2 0,-1 1 0,-2-3 152,11-6 0,-3-2 0,-5 2 0,-2 7 0,-2-1 479,-4-4 1,2-3-1,1 0-479,-1 2 0,0 0 0,1 0 0,10-4 0,2 0 0,-2-1 0,-6 1 0,-2 0 0,-3 0 1670,6-5 1,-5 3-1671,-12 6 0,-6 1 0,-5-3 1371,-3 3-1371,-7 5 3419,0-6-3419,-5 3 767,-1-2-767,-9-5 2007,-1-21-2007,-5-14 0,5-2 0,1-4 0,-5 11 0,1-1-777,9-15 1,0-1 776,-9 17 0,-1-1 0,5 0 0,3-3 0,-1-1-2090,0-6 0,-1-1 1,0 0 2089,-2 1 0,-1 1 0,3-1 0,3 0 0,1-1 0,-2 0-199,-6-6 1,-4-1-1,2 4 199,5-8 0,0 1 0,-4 8 0,-2-1 0,-2 6 0,0 9 0,-2 5 0,-2-21 990,-6 34-990,6-5 6464,-8 20-6464,-3-9 964,-13 9-964,-6-7 0,1 13 0,-2 2 0,2-4 0,-2 0 0,-23 3 0,-6 2-483,21-2 1,-1 1 0,-2 1 482,-10 2 0,-2 2 0,2-2-802,9-2 0,1-1 0,1 2 802,-4 5 0,1 3 0,2-3 0,-2-5 0,-1-1-571,1 3 0,-4 1 0,-1-2 571,0-2 0,-2-2 0,-1 1 0,6 2 0,-2 2 0,0-1 0,3 0 0,-4-2 0,2-1 0,0 2 0,-4 1 0,-1 1 0,0 0 0,-5 0 0,-1 0 0,2 0 0,10 1 0,2 0 0,-3 1 0,-3 0 0,-4 1 0,0 0 0,4-1 0,3 0 0,3-2 0,0 2 0,2 1 0,0 2 0,2-3 0,-18-5 0,5 1 0,22 8 0,1 2 0,-16-6 0,-3 1 0,13 3 0,-1 1 0,-2 0-487,-12-1 1,-3-1-1,1-1 487,11 0 0,0-1 0,0-1 0,-8-1 0,-1-2 0,5 1 909,1 1 0,3 0-909,-11-5 0,0 2 0,6 8 0,3 0 0,11-9 0,-1 1 0,-21 11 0,1 0 0,22-11 0,2 0 877,-17 12 0,-1-1-877,4-11 0,2-1 0,3 4 0,1 1 0,-9-1 0,3-2 0,-9-1 0,13 7 0,26-9 3282,-1 0-3282,0 0 172,4 0-172,2 0 0,4 0 0,5 0 0,1 0 0</inkml:trace>
  <inkml:trace contextRef="#ctx0" brushRef="#br0" timeOffset="70584">28342 15369 8191,'0'12'0,"0"38"2123,0-11 1,0 2-2124,0-1 0,0-1 1455,0-1 1,0-5-1456,0-3 1817,0 3-1817,0-11 6475,0-1-6475,4-11 934,2-10-934,6-10 0,-5 3 0,-1-2 0</inkml:trace>
  <inkml:trace contextRef="#ctx0" brushRef="#br0" timeOffset="71053">28705 15351 24575,'-6'5'0,"6"-4"0,10-1 0,-3-6 0,2 0 0,-9 1 0</inkml:trace>
  <inkml:trace contextRef="#ctx0" brushRef="#br0" timeOffset="71318">28948 15229 24575,'-5'37'0,"0"1"0,-1-4 0,-1 1 0,-4 10 0,-2 1 0,0-9 0,1 1 0,-3 12 0,1-1 0,3-13 0,1-1 0,1-1 0,1-2 0,2 6 0,6-27 0,0-2 0</inkml:trace>
  <inkml:trace contextRef="#ctx0" brushRef="#br0" timeOffset="71520">28977 15754 24575,'6'-6'0,"-1"1"0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3:29:09.94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1215 8308 8191,'8'-6'0,"4"-2"1910,15-6 0,6-3-1910,24-11 0,-9 3 0,2-2 0,-4 5 0,2-3 0,4-4 0,6-4 0,1 1 0,-13 9 0,1 1 0,0-1 0,2 0 373,8-4 1,2-2 0,1 0 0,-1 1-374,-2 3 0,0 1 0,0 1 0,-1 0 0,-6 2 0,-1 1 0,-1 1 0,-2 0 0,3-2 0,-2 1 0,-3 0 0,12-7 0,-5 1 0,-18 10 0,-3 2 2019,20-9-2019,-7 5 5662,-12 4-5662,-20 2 0,-3 4 0,-13 4 0</inkml:trace>
  <inkml:trace contextRef="#ctx0" brushRef="#br0" timeOffset="501">2788 7402 24575,'-6'-5'0,"10"4"0,13-4 0,13 5 0,7 0 0,-5 0 0,-2 0 0,-14 5 0,-5 22 0,-19-3 0,5 15 0,-30-4 0,10 21 0,-3-20 0,-3 3 0,4 6 0,1 0 0,2-13 0,2-1 0,-11 17 0,23-32 0,-3-1 0,10-4 0,-4 0 0,5-5 0,0-2 0</inkml:trace>
  <inkml:trace contextRef="#ctx0" brushRef="#br0" timeOffset="33748">20056 14735 8191,'-5'-6'0,"4"-4"5063,-9 9-5063,9 18 2818,-4 5-2818,-1 19 0,1 10 0,3 4 0,1 4-593,-6 0 1,-2 4 0,1-1 592,2-10 0,1-2 0,1 2 0,-1 11 0,0 2 0,-1-2 1332,-1-12 1,-2-2-1,2 2-1332,1 11 0,1 3 0,0-1 0,0-7 0,0-1 0,1 0 0,-1 0 0,1-1 0,1-3 0,2 8 0,2-6 0,-1-14 0,0-5 0,0 11 0,0-25 0,-5-10 0,3 3 4866,2-13-4866,16 10 0,41-9 0,-3 1 0,8 0-1342,-15-4 0,4-2 0,1-1 1,-1-1 1341,14-2 0,-1-1 0,2 0 0,-10 4 0,3 0 0,-1 0 0,-3-1-472,3-6 0,-3-1 0,5 1 472,1 5 0,5 2 0,1 1 0,1 0 0,-11-1 0,-1 1 0,2 0 0,1-1 0,1 1-678,-1-2 0,2 0 0,2 0 0,-1 0 0,-1 1 0,-2 1 678,0 1 0,-2 2 0,-1 0 0,-1-1 0,0 0 0,12-2 0,0-1 0,-1 0 0,-6 2-250,-6 1 1,-4 2 0,3-1 249,3 0 0,3 0 0,1 0 0,-1 0 0,-6 0 0,0 1 0,-1-1 0,2-1 0,9-1 0,2-2 0,0 0 0,-3 2 0,-7 1 0,-1 1 0,-2-1 0,-4 0 0,22-6 0,-7 1 0,-12 7 0,-6-2 3697,2-7-3697,-12 6 1286,-10-12-1286,-5 13 6166,-14-8-6166,3-2 1867,-3-6-1867,5-4 0,10 1 0,-7 8 0,8-6 0,-11 16 0,7-21 0,9-3 0,-9 0 0,2-4 0,8-13 0,0-3 0,-4 5 0,0-2-243,-2-3 1,0-5 0,-2 1 242,-3 5 0,-2 1 0,0-2-414,3-11 0,-1-2 0,0 0 414,1-5 0,0-1 0,-2 4-796,-4 14 1,0 3-1,-1-1 796,3-6 0,-1 0 0,0 4 0,0 3 0,-1 3 0,1-9 0,-2 1 0,-4 13 0,-1 2 594,2-24-594,-17 30 1121,7 9-1121,-12 17 2641,13-12-2641,-9 12 0,4-7 0,-5 8 0,-12-9 0,5 3 0,-19 0 0,-9-10 0,7 11 0,-9 1 0,-3 0-893,3 2 1,-2-1-1,-3 1 1,-3-1 892,5 0 0,-4-1 0,-2 0 0,-1 0 0,0 1 0,2 1-1074,-4 1 1,2 1 0,-1 1 0,0 0 0,-1-1 1073,-5-1 0,-3-1 0,0 0 0,2 0 0,2 1 0,-3 1 0,4 0 0,-2 2 0,-4 0 0,16 0 0,-2 0 0,-2 1 0,-2 0 0,-1 0 0,-2 1 0,-1 0-425,2 0 0,-3 1 0,-2 0 0,-1 0 0,0 1 0,-1-1 1,2 1-1,1 0 0,2 0 425,-5 1 0,3 0 0,1 0 0,0 0 0,0 1 0,-2 0 0,-2-1 0,9 0 0,-3 0 0,-2 1 0,-2-1 0,1 1 0,0-1 0,3 1 0,3-1 0,5 0 0,5-1-438,-14 2 0,8-1 0,4 0 0,-4 1 438,-10 1 0,-3 2 0,1-1 0,7-3 355,9-5 0,5-1 0,0 2-355,-1 5 0,1 3 0,2-3 0,-5-6 0,3 1 1635,5 6 0,6 0-1635,12-2 0,19 0 0,4-1 0</inkml:trace>
  <inkml:trace contextRef="#ctx0" brushRef="#br0" timeOffset="77031">20250 8429 24575,'3'-4'0,"33"-25"0,23-1-1345,-10 4 1,10-6 0,3 0 1344,-10 9 0,2 0 0,2 0 0,0 0-839,-6 2 1,2 0-1,1 0 1,-1 0-1,-2 1 839,3-1 0,0 0 0,-3 1 0,-3 4 0,20-3 0,-11 4 1679,-15 0-1679,-29 22 0,-8-9 0,-10 11 0</inkml:trace>
  <inkml:trace contextRef="#ctx0" brushRef="#br0" timeOffset="77332">20879 8174 24575,'18'59'0,"-10"-2"0,-2-12 0,-2 1 0,-4-5 0,0 2 0,3 3 0,2 6 0,-1-2-1152,-3 15 0,1 0 1152,5-12 0,2 0 0,-3-3 0,-5-1 0,1-5 0,14 11 738,-15-31-738,10-9 380,-10-4-380,9-5 0,-3-11 0,0 3 0,-1-7 0</inkml:trace>
  <inkml:trace contextRef="#ctx0" brushRef="#br0" timeOffset="77780">21202 8583 24575,'-16'64'0,"3"-18"0,22 11 0,-2-31 0,13-14 0,13-16 0,-6-11 0,2-7 0,1-4 0,-1-2 0,-2 0 0,-3 7 0,0 17 0,-10 40 0,-5 21 0,-3-11 0,-2 8 0,0 1 0,0 0-357,2-4 0,-1 1 0,1 0 1,-1 1 356,0 6 0,-1 2 0,-1-2 0,-2-7 0,-2 4 0,-2-8 0,-8 17 0,-6-54 0,-4-6 0,-10-20 0,3-5 0,0-6 0,4-13 0,3-5 0,0 5 0,0-2 0,6-1 0,14-19 0,5 3 0,-9 17 0,4 5 0,20-9 0</inkml:trace>
  <inkml:trace contextRef="#ctx0" brushRef="#br0" timeOffset="78233">21816 8591 24575,'0'15'0,"5"23"0,1 12 0,-5-6 0,-1 4 0,2 3-1911,2 2 0,3 4 1,0 1-1,-2-3 1911,-4 8 0,-1-3 0,2 0 0,2-4 0,1-1 0,-2-9 2163,-3 8-2163,0-100 0,-1-3 0,0-13 0,3-4-169,1 13 1,2-3 0,1-2 0,1-1 0,-1 2 168,-1 0 0,0 0 0,0 0 0,1 2 0,1 3 0,6-19 0,2 5 0,0 9 0,0 11 0,0 12 0,2 20 3724,-7 14-3724,12 33 0,-12-3 0,-1 6 0,7 15 0,-3 3 0,-12-2 0,-3-3 0,6-12 0,-5-4 0,-27 9 0,6-30 2597,-5 0-2597,2-24 0,13 8 0,4-13 0</inkml:trace>
  <inkml:trace contextRef="#ctx0" brushRef="#br0" timeOffset="78566">22275 8762 24575,'36'-26'0,"1"-1"0,-10 5 0,-2-1 0,10-18 0,-22 6 0,-13 18 0,-14 6 0,4 17 0,-14 51 0,4 5 0,13-20 0,3 1 0,-1-6 0,4-1 0,23 15 0,6-20 0,13-11 0,17-40 0,-12-5 0,-4 0 0,-22 5 0</inkml:trace>
  <inkml:trace contextRef="#ctx0" brushRef="#br0" timeOffset="79248">22827 8059 8191,'9'-12'0,"18"-4"5063,21-9-5063,6 1 0,6-1 0,-18 5 0,0 1 0,1-1 939,7-2 0,1 1 1,-3 0-940,8-5 0,-12 2 1719,-17 2-1719,-49 37 0,-26 7 0,6 24 3392,24-13 0,4 3-3392,6 13 0,4 5 0,-2-4 0,1 4 0,1 0-341,2 2 0,2 1 1,2-1 340,0-4 0,2-2 0,-2-2-147,-1 4 1,0-7 146,8 5 0,-9-25 0,-18-1 0,0-4 0,-13 5 1006,10-18-1006,6-1 309,4-6-309,19 0 0,0 0 0,42-8 0,10-13 0,-7 8 0,4-18 0,-40 28 0,-3-19 0,-4 14 0,-9-12 0,3 13 0,-4-2 0</inkml:trace>
  <inkml:trace contextRef="#ctx0" brushRef="#br0" timeOffset="79530">23426 8453 24575,'16'0'0,"-1"0"0,-4-5 0,-5 4 0,-1-4 0</inkml:trace>
  <inkml:trace contextRef="#ctx0" brushRef="#br0" timeOffset="80364">24097 8332 24575,'9'6'0,"-2"-6"0,3 4 0,-5-3 0,0 5 0,-4-1 0,4-5 0</inkml:trace>
  <inkml:trace contextRef="#ctx0" brushRef="#br0" timeOffset="80685">24080 7576 8191,'-13'-11'0,"0"11"5063,7 7-5063,4 3 2818,3-10-2818,4 8 429,-5-1 1,0 5 0,0-3 0</inkml:trace>
  <inkml:trace contextRef="#ctx0" brushRef="#br0" timeOffset="82415">24082 7626 24575,'-6'4'0,"2"7"0,4 5 0,4-5 0,2-2 0,5-9 0,-5-9 0,-1 2 0,-5-8 0,-5 4 0,-5 0 0,-7 5 0,0 10 0,6 4 0,5 11 0,6-7 0,9-1 0,-2-6 0,8-5 0,-9 0 0,-1 0 0</inkml:trace>
  <inkml:trace contextRef="#ctx0" brushRef="#br0" timeOffset="83198">24142 8330 8191,'-16'10'0,"0"-3"5063,10 13-5063,2-8 2818,13-2-2818,7-5 1719,15-11-1719,-8-1 6784,2-9-6784,-18 4 0,-10 1 0,-9 7 0,-4 4 0,10 4 0,3-2 0,7 2 0</inkml:trace>
  <inkml:trace contextRef="#ctx0" brushRef="#br0" timeOffset="83683">24381 8135 24575,'56'-29'0,"-4"6"0,8-1 0,-5 5 0,3 1 0,4-1-2284,-4 3 1,4-1-1,0 1 1,-1 0 2283,-7 1 0,-1 0 0,-1 1 0,-1 1 0,15-3 0,0 2 0,-8 3 1234,-5 3 0,-4 0-1234,-1-3 0,-3 0 1429,9 4-1429,-25-13 0,-60-2 0,16 9 0,-19-2 0</inkml:trace>
  <inkml:trace contextRef="#ctx0" brushRef="#br0" timeOffset="83899">25402 7642 24575,'10'-6'0,"10"1"0,28 5 0,-17 10 0,1 3 0,4 2 0,-3 2 0,-7 6 0,-3 2 0,9 10 0,-25-11 0,-7-13 0,-15 5 0,-19 17 0,-8 3 0,15-5 0,2-2 0,-3-2 0,7 2 0</inkml:trace>
  <inkml:trace contextRef="#ctx0" brushRef="#br0" timeOffset="85563">26767 7188 24575,'8'43'0,"-2"-9"0,0 2 0,-1 12 0,1 1 0,5-2 0,-1 2 0,-8 14 0,-1-2 0,4-24 0,1-1 0,-6 5 0,0-4 0,0-3 0,-5-28 0,-5-45 0,1-8 0,0-7 0,5 5 0,0-2 0,1-1-889,-2 1 1,1 0 0,2 0 888,5 2 0,2 0 0,-1 5 0,-5 0 0,4 4 0,15-3 0,4 2 0,-7 10 0,3 3 0,15 0 0,3 4 0,15-13 0,-4 27 0,-23 6 0,-8 14 0,-9 14 2665,-1 39-2665,-12-20 0,-5 1 0,-4 9 0,-4-2 0,4-12 0,-3-4 0,-28 12 0,23-30 0,1-4 0,5 2 0,11 0 0,1-3 0,5 8 0,0 5 0,19 10 0,-2 7 0,14-9 0,-7-8 0,4-17 0,2 7 0,9-13 0,24 6 0,-2-16 0,-19-8 0,-1-3 0,10-15 0,-27-1 0,-5-1 0,-9 1 0,-1-10 0,-18 34 0,-3 1 0,1 15 0,-7 2 0,15 18 0,-6 4 0,14 3 0,10-5 0,10-16 0,10-5 0,14-28 0,-15 4 0,1-4 0,-3-14 0,-1-4 0,-2-7 0,-1 14 0,-2 37 0,-15 24 0,-4 14 0,-1 16 0,-1 10 0,-1-1-207,1-8 0,0-1 0,0 0 207,0-2 0,0 0 0,-2-7 0,-2-8 0,-2-8 0,-4 4 0,-23-28 0,2-33 0,-2-10 0,0 8 0,2-3 0,0-22 0,5-7 0,4-6 0,6 4 0,8 1 0,-3 22 0,1 0 0</inkml:trace>
  <inkml:trace contextRef="#ctx0" brushRef="#br0" timeOffset="85733">27749 6797 8191,'-7'-12'0,"1"3"0</inkml:trace>
  <inkml:trace contextRef="#ctx0" brushRef="#br0" timeOffset="86048">28006 7303 24575,'16'-4'0,"-9"-2"0,2-5 0,-9 0 0,-9 0 0,-3 5 0,-9 6 0,4 6 0,6 9 0,0 1 0,10 14 0,1 2 0,11 0 0,11-5 0,0-16 0,-5-5 0,-8-6 0</inkml:trace>
  <inkml:trace contextRef="#ctx0" brushRef="#br0" timeOffset="86431">28222 7198 24575,'-6'31'0,"1"1"0,15 1 0,10-6 0,12-16 0,4-18 0,-2-9 0,-3-20 0,-4-14 0,-11 18 0,-2-5 0,-4-8 0,-1-7 0,-2 1 0,-1 6 0,-2 1 0,1 0 0,2-23 0,-2 7 0,-5 3 0,-10 112 0,3-3 0,0 8 0,2-8 0,1 3 0,0 0-766,0 2 1,-1 0-1,3-4 766,1 3 0,2-7 0,-1 11 0,0-51 0</inkml:trace>
  <inkml:trace contextRef="#ctx0" brushRef="#br0" timeOffset="86648">28493 7118 20573,'11'-11'0,"37"-7"1892,-7 16-1892,12-7 678,-13 28-678,-33 19 174,0-4 0,-1 1-174,-6 23 0,0-13 0,0-31 0</inkml:trace>
  <inkml:trace contextRef="#ctx0" brushRef="#br0" timeOffset="86780">28772 7071 24575,'-5'-17'0,"4"3"0,-4 14 0</inkml:trace>
  <inkml:trace contextRef="#ctx0" brushRef="#br0" timeOffset="87349">28897 7229 24575,'10'0'0,"-4"-9"0,-1-3 0,-5-9 0,0 0 0,5 5 0,1 6 0,9 10 0,-3 1 0,9 8 0,-5-3 0,1 5 0,-2 0 0,-9 0 0,3-5 0,1-2 0,19-4 0,0-11 0,1 4 0,-10-5 0,-10 2 0,1 9 0,0 1 0,0 6 0,11 0 0,-8 3 0,9-7 0,1 2 0,4-4 0,0 0 0,-4 0 0,-18 0 0,-2 0 0</inkml:trace>
  <inkml:trace contextRef="#ctx0" brushRef="#br0" timeOffset="94516">30059 6597 8191,'0'-11'0,"0"0"5063,0 0-5063,0 0 2818,0 22-2818,0 31 0,0 18 0,5-2 0,1 7 0,-1-19 0,-1 1 0,2 1 0,1 3 0,2 1 0,-1-2 0,2 18 0,1-6 859,-3-25 1,0-5-860,-1 4 6784,3-29-6784,-4 2 0,13-9 0,-2-17 0,5 4 0,-3-23 0,-11-20 0,0 29 0,-8-15 0</inkml:trace>
  <inkml:trace contextRef="#ctx0" brushRef="#br0" timeOffset="94749">29914 6965 24575,'36'-22'0,"0"0"0,-2 1 0,-1 2 0,9-8 0,-10 4 0,-20 11 0,-5 3 0</inkml:trace>
  <inkml:trace contextRef="#ctx0" brushRef="#br0" timeOffset="95064">30283 6779 24575,'6'9'0,"19"8"0,-8 8 0,21 13 0,-6 0 0,-5 4 0,-2-1 0,-5 22 0,-10-22 0,-6 10 0,-14-36 0,-2-11 0,-4-8 0,10-19 0,2-38 0,4 10 0,1 16 0,4 2 0,18-1 0,-1 8 0,3 10 0,-14 7 0</inkml:trace>
  <inkml:trace contextRef="#ctx0" brushRef="#br0" timeOffset="95380">30598 6867 24575,'0'34'0,"0"1"0,0 20 0,6-26 0,-5-4 0,15-6 0,0-4 0,1-9 0,7-6 0,-2-25 0,21-21 0,-24 16 0,-1-1 0,20-20 0,-22 40 0,-5 29 0,3 25 0,17-10 0,-13-5 0,4-18 0,-22-5 0</inkml:trace>
  <inkml:trace contextRef="#ctx0" brushRef="#br0" timeOffset="95715">30991 6895 24575,'23'6'0,"4"-1"0,4-11 0,-6 4 0,-8-13 0,-6 3 0,1-9 0,-16 4 0,2 6 0,-14 6 0,1 5 0,3 5 0,-5 6 0,11 30 0,0 2 0,23-7 0,6-1 0,4 7 0,2-20 0,3-4 0,6-7 0,25-3 0,-27-8 0,9 0 0,-36 0 0</inkml:trace>
  <inkml:trace contextRef="#ctx0" brushRef="#br0" timeOffset="96520">27047 8277 24575,'-6'0'0,"7"-5"0,33-4 0,14 2-1353,-16-5 1,3-1 1352,11 5 0,6-1 0,-7-4 0,6-4 0,4-2 0,2 2-1337,2 1 1,2 2 0,4 0 0,2-1 0,3 0 1336,-16 3 0,3-1 0,1 0 0,2 0 0,0 0 0,1 0 0,1 0 0,0 1 0,-1 0 0,1 0 0,1 0 0,1 0 0,0 0 0,-1 0 0,0 1 0,-1 1 0,-2 0 0,7-1 0,-2 0 0,-1 2 0,-1 0 0,1-1 0,0 1 0,3 0 0,-8 0 0,2 1 0,1-1 0,0 0 0,1 1 0,-1-1 0,-1 1 0,-2 0 0,-2 1-239,10-2 0,-2 0 0,-3 1 0,0 1 1,0-1-1,2 0 239,-6 0 0,2 0 0,0 1 0,0-1 0,0 0 0,-3 1 0,-2-1 0,8-1 0,-2 0 0,-3 0 0,-2 1 0,-5 1 0,6-1 0,-5 1 0,-6 1 0,2 0 0,-22 2 0,-42 4 0,-18-1 0,-9 2 0,-5 7 0,-5 2 0,3-4 0,-4-1 0,8 2 0,12 4 0,3-1 0,-34 3 0</inkml:trace>
  <inkml:trace contextRef="#ctx0" brushRef="#br0" timeOffset="96934">27136 8587 12523,'-11'0'0,"19"0"968,21-14 1,14-6-969,0 6 0,7-2 0,4 1 0,0-2 0,5-3 0,0 0 0,3-2 0,3 1-460,-10 5 0,3-1 0,2 0 1,1 0-1,-1 1 0,-1 0 460,-4 2 0,0 0 0,-1 1 0,0-1 0,0 1 0,1 0-182,3-1 0,1 0 1,-1 1-1,2-1 0,-1 1 1,0-1 181,0 0 0,0 1 0,0-1 0,0 0 0,2 1 0,3-1-135,-6 2 1,1 0-1,3 0 1,0-1 0,1 1-1,0 0 1,-1 0 0,-2 1 134,5-2 0,-1 1 0,0 0 0,0 0 0,-1 0 0,2 1 0,0-1-169,-3 1 1,1-1 0,1 1 0,1-1 0,-1 1 0,-2 1 0,-2 0 0,-4 1 168,11-1 0,-4 2 0,-2 0 0,-3 1 0,-3-2 341,0-1 1,-2-1 0,-5 1-1,-6 4-341,-1 4 0,-8 1 2706,9-10-2706,-41 11 0,0 0 0,-19 0 0</inkml:trace>
  <inkml:trace contextRef="#ctx0" brushRef="#br0" timeOffset="-9107.73">13576 4952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05:14:25.87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13503 6947 24575,'5'-6'0,"1"1"0,4 5 0,1 0 0,21 0 0,-2 0 0,17 0 0,-7 0 0,-2 8 0,17-6 0,-23 3 0,3-1 0,16-3 0,0-2-478,-10 1 1,0 0 477,4 0 0,-2 0 0,13 0 0,-20-1 0,1 2 0,24 7 0,2-5 0,-29 5 0,-14-3 0,-9-4 955,13 4-955,3-5 0,30 8 0,-19-7 0,1 0 0,-4 4 0,1-1-411,4-4 1,1 0 410,22 0-12,-15 0 1,3 0 11,-3 0 0,3 0 0,12-5 0,1 0 0,-10 4 0,-4-1 0,-7-3 0,-1 0 0,11 5 0,0 0 0,-9 0 0,1 0 0,14 0 0,2 0 0,-4 0 0,-2 0-404,-11 0 1,-1 0 403,-2 0 0,-2 0 0,17 0 392,-20 0 1,1 0-393,1 0 0,1 0 0,12 0 0,1 0 0,0 0 0,0 0 0,-6 0 0,2 0 0,13 0 0,2 0 0,-7 0 0,2 0-267,-10 0 1,2 0-1,-1 0 267,18 0 0,-2 0-665,-9 0 1,-2 0 664,-7 0 0,-3 0 0,-8 0 0,2 0 326,13 0 1,4 0-327,5 0 0,2 0 0,-13 0 0,1 0 0,1 0 0,5 3 0,3 1 0,-2-1-286,-6-2 0,-1 0 0,0 0 286,0 2 0,0 1 0,-1-1 0,-4-3 0,0-1 0,0 2 0,1 2 0,1 2 0,-2-2 0,13-1 0,0-1-478,5 5 0,-1 0 478,-17-6 0,1 0 0,15-1 0,3 2 511,-4 4 1,4 0-512,-3-4 0,5-1 0,-5 1 0,2 4 0,-3 0-472,-13-4 1,1-1 0,-4-1 471,-2 1 0,-3 0 0,2 0 0,2 0 25,21 0 1,4 0-26,-17 0 0,2 0 0,2 0 0,9 0 0,2-1 0,-1 2-283,-8 3 0,0 1 1,-3-2 282,-5-1 0,-1-2 0,-2 1 0,4 6 0,-1-1-134,16-5 0,2-2 134,-23 0 0,0 1 0,3 1 0,13 2 0,4 1 0,1 1 0,-12-2 0,2 1 0,0 0 0,0-1-23,-3 1 1,1 0 0,-1 0 0,0-1 22,3 1 0,0-2 0,0 1 0,-2 0 0,7 1 0,-3 0 0,-1-1 0,-2-2 0,-2-1 0,-3 2 0,6 3 0,-3 1 0,2-7 0,-4 2 685,16 9-685,-15-8 0,4-1 0,2 5 0,1-1 354,8-5 1,-1 0-355,-12 5 0,-3 0 0,1-4 0,-4 1 497,6 7-497,12-9 1686,-24 7-1686,0-6 0,-9 5 0,6-6 2124,-10 0-2124,12 0 0,-4 0 0,2 0 0,-7 0 0,3 0 0,-11 0 0,5 0 0,-11 0 0,-27-15 0,10 11 0,-20-10 0</inkml:trace>
  <inkml:trace contextRef="#ctx0" brushRef="#br0" timeOffset="26852">16035 5565 10680,'-5'-6'0,"4"-4"1257,-9 9 0,9-4 0,-4 5 0</inkml:trace>
  <inkml:trace contextRef="#ctx0" brushRef="#br0" timeOffset="29186">15221 5381 8191,'0'-15'0,"-5"3"5063,-1-3-5063,-9 9 2818,-19 1-2818,-8 14 0,2-1 0,-2 1 0,-22 3 0,15 3 0,0 0 0,-4-6 0,17 5 0,3 2 0,-3 6 1719,1 0-1719,16-3 6784,-1-3-6784,0 9 0,-8 15 0,3 1 0,2-1 0,13-12 0,-2-8 0,10 1 0,-10 9 0,11 9 0,-6 12 0,1-9 0,5 20 0,-5-26 0,6 21 0,0-1 0,0-12 0,6 3 0,1-9 0,1-15 0,4 15 0,-4-6 0,12 13 0,-2-15 0,-3-2 0,12-12 0,-14 0 0,25 7 0,-6 2 0,9-4 0,2 8 0,-12-16 0,3-2 0,4 4 0,4-1 0,12-4 0,4-3 0,7 4 0,-1-1-863,-10-3 0,-1 0 863,5-1 0,-2 1 0,-14 5 0,0-1 0,17-8 0,6-3 0,-14 3 0,1 2 0,2-2 0,5-2 0,1-1 0,0-1-693,-6 1 0,-1 0 1,-2 0 692,14 0 0,-6 0 0,-17 0 0,-2 0 0,5 1 0,0-2 0,-7-4 0,1-1-444,21 6 0,2-2 444,-5-9 0,1 0 0,8 9 0,-1 1 0,-12-4 0,-3-1 0,-8 1 0,-3 0 0,17 3 0,-17-3 0,3 0 0,8-1 0,2 1 0,5-1 0,2-1 0,-13 0 0,0-2 0,-2 2 726,1 0 1,-1 1-727,6-2 0,-3-2 2149,16-7-2149,-31 2 0,-1-2 1090,13-12-1090,-15 3 0,-14 10 0,-4 6 0,12-15 0,-5 10 0,6-14 0,-14 11 0,1-3 0,-9 0 0,10-9 0,-10-2 0,4-9 0,-6 0 0,0 9 0,0 2 0,0 10 0,0-18 0,-7 4 0,0-6 0,-1 11 0,-11-5 0,3 7 0,-12-20 0,1 15 0,1-3 0,3 9 0,7 9 0,-4 0 0,8 6 0,-8-6 0,3 0 0,-5-5 0,-14-10 0,11 17 0,-14-17 0,18 29 0,-31-34 0,-4 16 0,20 4 0,0 1 0,-25 0 0,14 1 0,1 13 0,11-7 0,-3-1 0,-5 9 0,-2 0 0,-10-11 0,-2-1 0,8 7 0,2 0 0,5-2 0,1-1 0,-4-1 0,0 1 0,6 3 0,-2 1 0,-13-1 0,-2 0 0,4-4 0,0 2 0,5 6 0,-1 1 0,-10-4 0,0 0 0,10 5 0,0 0 0,-12 0 0,0 0 0,4 0 0,0 0 0,-9-1 0,0 2 0,7 3 0,0 2 0,-7 0 0,1 0 0,14 0 0,4 1 0,5 2 0,5-2 0,-7-6 0,18 5 0,19-1 0,-3-4 0,7 13 0,-2-7 0,4 4 0,0-7 0</inkml:trace>
  <inkml:trace contextRef="#ctx0" brushRef="#br0" timeOffset="30583">16481 3281 11020,'-7'26'0,"4"13"0,2 10 1083,0 7 1,1 8 0,1 0-1084,2-1 0,2 0 0,-2 1 0,-2 4 0,-1 0 0,2-6 0,4-7 0,0-8 0,-6 4 2672,0-27-2672,0-9 397,-5-8 0,4 3 0,-4-10 0</inkml:trace>
  <inkml:trace contextRef="#ctx0" brushRef="#br0" timeOffset="30967">16338 3421 24575,'11'-36'0,"0"0"0,7-21 0,0 31 0,-1 10 0,8-3 0,23 2 0,-5-6 0,13 12 0,-10 3 0,2 22 0,-8-4 0,-7 25 0,-16-6 0,-22 15 0,-11 2 0,-22-4 0,-3-8 0,-3-2 0,14-12 0,-2 2 0,4 1 0,1 2 0,-1 3 0,4-2 0,-4 4 0,22-11 0</inkml:trace>
  <inkml:trace contextRef="#ctx0" brushRef="#br0" timeOffset="31417">16789 3701 8191,'-5'-16'0,"-5"6"5063,-2 5-5063,-3 5 2818,-2 14-2818,1 31 0,-13 4 0,17 16 1719,-3-22-1719,21-13 6784,10-14-6784,7-7 0,4-14 0,-2 4 0,-8-4 0,-2 5 0,-4 5 0,-5-4 0,-1 4 0</inkml:trace>
  <inkml:trace contextRef="#ctx0" brushRef="#br0" timeOffset="31688">16881 3780 12602,'5'-11'0,"5"5"4693,7 1-4693,-1 14 2081,7 24-2081,-15-7 1161,11 24-1161,-17-32 4038,19-23-4038,-9-14 0,17-26 0,5-9 0,-10 18 0,0 0 0,4-5 0,-3 3 0,3 0 0</inkml:trace>
  <inkml:trace contextRef="#ctx0" brushRef="#br0" timeOffset="32066">17332 3582 24575,'-5'-6'0,"-2"15"0,-12 16 0,-1 20 0,5 5 0,5-15 0,32-25 0,-4-21 0,16-12 0,-9 3 0,-5 12 0,2 2 0,-1 6 0,-3 9 0,2 0 0,-7 1 0,-2-4 0,-7-6 0</inkml:trace>
  <inkml:trace contextRef="#ctx0" brushRef="#br0" timeOffset="32550">17554 3581 24575,'15'0'0,"3"19"0,-6-6 0,3 13 0,-9-16 0,17-5 0,-1-18 0,24-4 0,-8-6 0,2 7 0,-15 10 0,-9 6 0,-5 0 0,-1 4 0,1-2 0,9 7 0,-7-8 0,7 4 0,-2-18 0,-3 1 0,4-3 0,-12 1 0,2 13 0,-3 1 0,5 6 0,0 4 0,0-4 0,-1-1 0,-4-5 0,-1 0 0</inkml:trace>
  <inkml:trace contextRef="#ctx0" brushRef="#br0" timeOffset="32984">18150 3407 24575,'11'-5'0,"4"-1"0,-3-5 0,8-4 0,-13 3 0,2-7 0,-18 12 0,2-3 0,-16 29 0,7 19 0,2 23 0,5-10 0,9-5 0,9-29 0,11 7 0,12-15 0,12-9 0,-21-3 0,-1-10 0</inkml:trace>
  <inkml:trace contextRef="#ctx0" brushRef="#br0" timeOffset="33217">18510 2839 8191,'-20'14'0,"8"51"1188,2-15 1,1 4-1189,7 3 0,1 0 1232,-4-6 1,-1-4-1233,6 17 1029,0-27 1,0-1-1030,0 13 0,0-3 0,0-32 0</inkml:trace>
  <inkml:trace contextRef="#ctx0" brushRef="#br0" timeOffset="33321">18477 3305 8191,'12'-25'0,"-4"13"5063,23-9-5063,-5 19 0,-5-7 0,-4 9 0</inkml:trace>
  <inkml:trace contextRef="#ctx0" brushRef="#br0" timeOffset="33718">18729 3154 24575,'6'-11'0,"4"1"0,-14 13 0,8-1 0,-9 14 0,5-5 0,-5 4 0,4-3 0,18-2 0,-2-5 0,14-10 0,-18 4 0,-7-4 0</inkml:trace>
  <inkml:trace contextRef="#ctx0" brushRef="#br0" timeOffset="34035">18910 3095 15283,'15'0'0,"3"13"3949,-2 0-3949,1 13 1605,-11-9-1605,-1-1 865,8-27-865,5-9 0,14-27 0,-12 19 0,2-5 0,2-6 0,2-5 0,0 0 202,1 6 0,1 1 0,-1-1-202,10-20 0,-3 5 0,-8 20 0,-7 10 0,-14 18 0</inkml:trace>
  <inkml:trace contextRef="#ctx0" brushRef="#br0" timeOffset="34685">16671 4467 24575,'6'-15'0,"25"-13"0,0 10 0,9 0 0,5 0 0,7-2 0,-1 1-2308,-2 2 0,0 2 0,2-1 2308,-4 2 0,3 0 0,-1 0 0,-1 0 0,4-1 0,-2 1 0,3-1 0,1 0 0,3-1 0,2 0 0,-1-1 0,2-3 0,1 0 0,0-1 0,1 0 0,-5 2 0,1 0 0,0-1 0,0 0 0,-4 1 0,2-1 0,-2-1 0,-2 0 0,0 2 0,0 0 0,1 0 0,-3 1 0,-6 2 449,5 0 1,-5 2-450,4 1 0,-11 2 1315,-24 5-1315,-28 6 0,-4 0 0,2 0 0</inkml:trace>
  <inkml:trace contextRef="#ctx0" brushRef="#br0" timeOffset="35335">17861 4132 24575,'6'11'0,"5"21"0,-1 21 0,8 9-829,-12-22 0,-1 0 829,15 18 0,-18 6 0,18-8 537,-12-11-537,7-7 274,-9-17-274,4-10 0,0-7 0,12-23 0,16-1 0,8-19-703,-15 21 0,2 1 703,-1-3 0,4-2 0,0 0 0,5-2 0,1 0-276,2-2 1,2 1-1,1-1 276,4-3 0,2 1 0,-1 0 0,-4 4 0,0 1 0,-5 3 0,-2 4 0,-4 1 0,13-12 0,-35 25 0,2-12 0,-10 8 0,2-5 0,-9 5 0,0 1 0</inkml:trace>
  <inkml:trace contextRef="#ctx0" brushRef="#br0" timeOffset="35669">18847 4023 24575,'18'-6'0,"21"2"0,4 4 0,14 0 0,-20 9 0,-6 4 0,-14 8 0,-8 2 0,-9-3 0,0 1 0,0 9 0,-5-12 0,4 10 0,-4-16 0,1 3 0,-12-9 0,8-1 0,-6-5 0</inkml:trace>
  <inkml:trace contextRef="#ctx0" brushRef="#br0" timeOffset="47234">20111 3532 24575,'-6'-16'0,"-4"0"0,4-8 0,-14 10 0,2-10 0,-8 18 0,4 1 0,5 5 0,-10 8 0,6 4 0,-7 9 0,14 0 0,-3 9 0,15 1 0,-7 24 0,15-12 0,6 10 0,11-27 0,5-9 0,5-6 0,27-20 0,-19 3 0,-2-5 0,8-31 0,-14 3 0,-25 1 0,-2 8 0,-6-10 0,0 14 0,0 25 0,12 22 0,-4 17 0,11-8 0,-13-6 0,4-17 0,-4 2 0,-1-9 0,0 0 0</inkml:trace>
  <inkml:trace contextRef="#ctx0" brushRef="#br0" timeOffset="47554">20300 3456 24575,'22'30'0,"-1"-1"0,-1 0 0,0-1 0,0-7 0,-4-2 0,-5-18 0,8-9 0,4-32 0,-9 6 0,-2-4 0,-2 1 0,-2 0 0,-3-1 0,0 3 0,-1 1 0,-3 11 0,4 12 0,0 5 0,-4 1 0,4 5 0</inkml:trace>
  <inkml:trace contextRef="#ctx0" brushRef="#br0" timeOffset="47854">20672 3310 24575,'21'-15'0,"-8"6"0,4-21 0,-12 12 0,-19 2 0,-1 21 0,-16 35 0,16 17 0,0-2 0,15-10 0,5-29 0,13-1 0,0-4 0,13-14 0,-19 5 0,-1-11 0</inkml:trace>
  <inkml:trace contextRef="#ctx0" brushRef="#br0" timeOffset="48154">20849 3256 8191,'19'17'0,"-7"-3"5063,7 16-5063,-8-19 2818,-5 4-2818,7-56 0,-1-7 0,-7 10 0,1-1 1719,17-22-1719,-20 24 6784,19 16-6784,-15 5 0,12 14 0,-12-2 0,2 9 0</inkml:trace>
  <inkml:trace contextRef="#ctx0" brushRef="#br0" timeOffset="48752">21175 3040 24575,'6'-16'0,"-10"6"0,-8 10 0,-4 6 0,-1 9 0,10 1 0,-7 12 0,12-5 0,-7 10 0,18-21 0,10 2 0,4-14 0,16-24 0,-20 8 0,6-11 0,-14 18 0,0 9 0,4 0 0,12-20 0,-4 6 0,-1-14 0,-6 44 0,-5 43 0,2-20 0,0 3-889,-6 12 1,1 1 888,7-9 0,-1-1-327,-12 3 1,-1-3 326,10 11 0,-20-8 0,-7-42 0,-6-2 0,-3-4 1715,-2-19-1715,2-5 0,-1-26 0,11 8 0,7 11 0,8 14 0</inkml:trace>
  <inkml:trace contextRef="#ctx0" brushRef="#br0" timeOffset="49201">21582 3020 14368,'5'-6'0,"5"-4"4232,-3 4-4232,7-5 1767,-8 1-1767,0-1 963,-6 5-963,-6 1 3245,0 31-3245,1-6 0,5 19 0,5-17 0,1-12 0,6 4 0,4-12 0,-3 8 0,7-17 0,-13 6 0,2-5 0</inkml:trace>
  <inkml:trace contextRef="#ctx0" brushRef="#br0" timeOffset="50034">22227 2182 8191,'-15'5'0,"3"13"5063,1 17-5063,6 14 0,5-6 0,0 4 0,-1 0 0,2 2 0,9 8 0,4 0 0,1-1 0,6-4 0,3-14 0,4-5 1409,-3-4 0,2-5-1409,34-3 0,-2-13 0,-17-8 0,-8 0 0</inkml:trace>
  <inkml:trace contextRef="#ctx0" brushRef="#br0" timeOffset="50736">22752 2725 24575,'6'-16'0,"-4"5"0,4-5 0,-6 6 0,6-15 0,-5-2 0,6-15 0,-7 2 0,0 1 0,8 1 0,-6 7 0,7-2 0,-9 11 0,-5 6 0,4 21 0,-4 3 0,5 16 0,0-8 0,5-4 0,-4 1 0,8-11 0,-3 7 0,9-8 0,6 4 0,-3-5 0,11-6 0,-7-22 0,2-11 0,-8 5 0,-1-1 0,0-5 0,1 28 0,-11 38 0,4 31 0,-6-1 0,9-18 0,1 0 0,-3 16 0,11 5 0,-14-33 0,-2-21 0,-5-1 0,0-9 0</inkml:trace>
  <inkml:trace contextRef="#ctx0" brushRef="#br0" timeOffset="51068">23149 1872 24575,'18'9'0,"6"6"0,2 21 0,2 10 0,-2 3 0,-1 5-504,-3-3 0,0 5 0,-3-1 504,-5-5 0,-3 1 0,-5-3-639,-9 11 1,-5-3 638,0-9 0,-5-5 0,-5-14 0,-4-2 329,1 2 1,-2-1-330,-8 2 0,0-2 0,-4 6 0,-5-3 0</inkml:trace>
  <inkml:trace contextRef="#ctx0" brushRef="#br0" timeOffset="53000">18383 4631 24575,'9'17'0,"6"13"0,12 28 0,-12-27 0,-2 3-753,-4 7 1,-1 1 752,5-9 0,0-1 244,-3 6 1,-1 0-245,4-3 0,1-2 249,3 31-249,-4-21 0,-12-19 0,4-9 767,0-3-767,1 3 0,5-9 0,9-1 0,9-11 0,7-4 0,21-4 0,4 0-1055,-17 3 0,2-1 0,1 0 1055,5-3 0,3-1 0,-2 1 0,-6 2 0,0 2 0,2-2 0,-2-2 0,2-1 0,1 0 0,0 0-519,0 2 0,0 1 0,0 0 1,0 0 518,2-2 0,1-1 0,-2 0 0,-3 3 0,20-2 0,-8 2 0,-21 5 0,-7 1 0,-8 3 0,-13-7 0,-7-5 0,-4 5 0,0 1 0</inkml:trace>
  <inkml:trace contextRef="#ctx0" brushRef="#br0" timeOffset="53301">19948 4685 24575,'21'-6'0,"0"1"0,7 5 0,4 13 0,11 8 0,6 22 0,-14-9 0,-8 3 0,-9-13 0,-14 2 0,-4 12 0,-16 0 0,-12 7 0,7-14-6784,-3-1 6784,11-18 0,-4 7 0,11-17 0,-1 7 0</inkml:trace>
  <inkml:trace contextRef="#ctx0" brushRef="#br0" timeOffset="63835">21190 4457 8191,'0'-11'0,"0"1"5063,0-1-5063,-4 0 2818,-2 5-2818,-22 1 1719,8 10-1719,-15 5 6784,17 7-6784,-3 0 0,14 4 0,-2-3 0,20 8 0,5-2 0,17 4 0,-6-8 0,12 6 0,-21-7 0,7 4 0,-19 5 0,-2-9 0,-18 10 0,-7-16 0,-15 12 0,3-11 0,4 6 0,12-13 0,7-1 0,5-6 0</inkml:trace>
  <inkml:trace contextRef="#ctx0" brushRef="#br0" timeOffset="64283">21311 4145 24575,'-1'-6'0,"10"18"0,7 42 0,0 0 0,1 4 0,-3-8 0,1 2 0,-3-3 0,0 3 0,0-5 0,2-5 0,-2-3 0,0 0 0,-3-3 0,-1 5 0,-3-30 0,-5-6 0</inkml:trace>
  <inkml:trace contextRef="#ctx0" brushRef="#br0" timeOffset="64502">21280 4635 24575,'46'-41'0,"-15"20"0,1-1 0,0-7 0,2 0-532,4 6 0,-2 3 532,7-6 0,16 1 0,-30 13 0,2-1 0,-26 13 0</inkml:trace>
  <inkml:trace contextRef="#ctx0" brushRef="#br0" timeOffset="65001">21860 4366 24575,'6'-11'0,"-1"1"0,-10 4 0,-5 1 0,-3 14 0,-3 3 0,-4 21 0,12-4 0,-5 1 0,18-10 0,10-14 0,4-15 0,3 0 0,-4-15 0,-7 17 0,-4-7 0,3 13 0,-9 1 0,8 1 0,-7 4 0,2-5 0</inkml:trace>
  <inkml:trace contextRef="#ctx0" brushRef="#br0" timeOffset="65968">21955 4340 24575,'8'16'0,"3"-1"0,-5-9 0,4-1 0,1-10 0,0-1 0,8-13 0,-2 5 0,7 0 0,9-5 0,-9 16 0,19-10 0,-24 13 0,28 0 0,-26-5 0,14-5 0,-20-14 0,-9 5 0,-1-4 0,-11 8 0,-5 8 0,-7 9 0,1 10 0,7 10 0,5 4 0,5-8 0,0 1 0,5-13 0,2-10 0,15-27 0,-3-28 0,-9 13 0,-2-5 0,-1-6 0,-4 0-213,-7 11 1,-1 3 212,5 6 0,-2 7 0,-11 12 0,11 55 0,-1-1 0,2 4 0,5 1 0,1 1 0,0 5 0,1-5 0,13-4 0,9-7 0,1-19 0,22-14 0,-15-11 0,-1-8 212,-2-15 1,-3-4-213,-2 7 0,-5 0 0,-9-26 0,-22 42 0,-9 27 0,11 2 0,-9 4 0,12 0 0,-1-3 0,14-3 0,7-5 0,-1 0 0,-1-4 0,-4 4 0,-6-5 0,0 0 0</inkml:trace>
  <inkml:trace contextRef="#ctx0" brushRef="#br0" timeOffset="66188">22726 3945 11082,'5'-6'0,"6"7"4975,5 6-4975,4 7 2348,-4-6-2348,-1-2 1342,6-26-1342,-6-3 0,20-24 0,-18 14 1207,8 9 0,-18 15 0,-2 9 0</inkml:trace>
  <inkml:trace contextRef="#ctx0" brushRef="#br0" timeOffset="66667">23064 3798 24575,'0'-20'0,"-2"3"0,-19 7 0,3 15 0,-3 11 0,-3 19 0,16-11 0,-5 4 0,13-17 0,10 1 0,1-6 0,11-14 0,-4-4 0,1-14 0,-12-2 0,5-9 0,-1-5 0,-9-3 0,0-1 0,6-12 0,0 2 0,-7 18 0,-2 5 0,-4-2 0,4 34 0,-4 45 0,4-6 0,2 4 0,6 9 0,1 1 0,-1-2 0,2-5 0,14 9 0,0-35 0,-16-14 0,2-5 0</inkml:trace>
  <inkml:trace contextRef="#ctx0" brushRef="#br0" timeOffset="67735">24102 3137 8191,'-6'-9'0,"-3"7"5063,3-12-5063,-5 12 2818,-4-2-2818,-6 21 1719,-6 13-1719,8 4 0,1 5 0,2 5 0,2 0 0,2-3 0,2-2 3392,3-3 0,4-5-3392,8-5 0,18-11 0,12-36 0,-5 0 0,-2-4 0,-5-3 0,-3-5 0,3-16 0,-4-5 0,-5 3 0,-4-3-179,-5 6 1,-1-3 0,-1 2 178,4-6 0,-3 5 0,-3 3 0,-6 15 0,-5 27 0,3 67 0,2-16 0,1 4 0,3 0 0,2-1 0,2 2 0,3-7 0,6-14 0,0-7 0,-3-23 0</inkml:trace>
  <inkml:trace contextRef="#ctx0" brushRef="#br0" timeOffset="68203">24276 3155 24575,'28'-14'0,"-10"-15"0,6-8 0,-15 4 0,-24 24 0,2 34 0,-4 14 0,8 17 0,18-27 0,3-2 0,10-31 0,-4-8 0,12-17 0,-10 11 0,4-1 0,-7 23 0,-6 8 0,-3 4 0,1 4 0,-3-22 0,13-4 0,-5-25 0,0-5 0,-3 8 0,-1 9 0,-3 14 0,3 5 0</inkml:trace>
  <inkml:trace contextRef="#ctx0" brushRef="#br0" timeOffset="68368">24658 3052 8191,'0'-16'0,"0"0"0,0 10 0,0 2 0</inkml:trace>
  <inkml:trace contextRef="#ctx0" brushRef="#br0" timeOffset="68784">25059 2355 15421,'-11'5'0,"5"22"1362,-2 6 1,1 3-1363,5 30 940,-1-10 0,6 1-940,7-19 0,6-2 0,2 8 0,5-3 0,0-11 0,2-5 0,14 4 1033,15-17-1033,-18-12 0,9-9 0,-26 6 0,-12-6 0</inkml:trace>
  <inkml:trace contextRef="#ctx0" brushRef="#br0" timeOffset="71134">25689 2324 8191,'5'-6'0,"0"1"5063,26 25-5063,-15-10 2818,14 24-2818,-24-12 1719,-6 5-1719,-6-6 6784,-4-10-6784,-3 3 0,2-12 0,-1 7 0,-4-13 0,-2-12 0,-9-29 0,12-4 0,-4 0 0,17 12 0,7 25 0,13-8 0,12 5 0,6 3 0,3-5 0,19 0 0,-27 2 0,1-2 0,2-2 0,0-1 0,21-17 0,-30 15 0,-12 9 0</inkml:trace>
  <inkml:trace contextRef="#ctx0" brushRef="#br0" timeOffset="71433">26178 1676 24575,'47'13'0,"-17"2"0,-2 6 0,-11 7 0,-2 6 0,3 5 0,1 4 0,-2 2 0,-4 2 0,-2 0 0,-1 2-2304,0 5 0,-1 1 1,0-3 2303,1 12 0,-3-7 0,-6-19 0,-2-5 1996,1-5-1996,-9-6 1105,-7 1-1105,-23-3 0,-2 7 0,10-17 0,11 5 0</inkml:trace>
  <inkml:trace contextRef="#ctx0" brushRef="#br0" timeOffset="75367">25124 5627 24575,'5'-1'0,"-4"2"0,25 35 0,-2 18 0,-4-21 0,0 0 0,8 25 0,-7-25 0,-9-23 0,4-5 0,1-5 0,3-26 0,-2 5 0,-13-13 0,-17 18 0,-28 39 0,8-2 0,-1 4 0,5 5 0,0 3-427,-2 2 1,2 0 426,-6 21-7,7 2 0,10-27 1,8-5-1</inkml:trace>
  <inkml:trace contextRef="#ctx0" brushRef="#br0" timeOffset="101652">25421 4508 24575,'5'62'0,"0"-1"0,2-14 0,0 0 0,0 3 0,-3 12 0,-1 2 0,2-4-1506,3-13 0,2-3 1,-1-3 1505,-1 10 0,2-9 1382,9-14-1382,-13-48 184,-10-16 0,2 1 0,-7 1 0</inkml:trace>
  <inkml:trace contextRef="#ctx0" brushRef="#br0" timeOffset="102050">25391 4496 24575,'0'-16'0,"5"0"0,1 5 0,10-5 0,9 3 0,7-4 0,0 9 0,-2 2 0,-12 32 0,-7 22 0,-13-6 0,-5 3 0,-4-2 0,-3-2 0,-1-5 0,-3-2 0,-19 11 0,11-23 0,-7 5 0,10-13 0,-3 4 0,15-12 0,7-1 0</inkml:trace>
  <inkml:trace contextRef="#ctx0" brushRef="#br0" timeOffset="102534">26278 4677 10235,'3'0'0,"21"-6"1895,12-6 0,9-4-1895,-3 1 0,3-1 0,0-1 0,0-1 0,0 1 0,1-2 0,13-6 0,2-1 0,-6 3 0,-2 4 0,-5 1 0,-1-5 0,-6 0 677,-5 2 1,-30 10-1,-6 1 1</inkml:trace>
  <inkml:trace contextRef="#ctx0" brushRef="#br0" timeOffset="102801">26903 4323 8191,'3'-11'0,"9"1"5063,14 4-5063,10 7 2818,0 17-2818,-13-3 1719,1 13-1719,-23-12 6784,5 0-6784,-6-1 0,-15 6 0,1-3 0,-8 10 0,6-17 0,10 8 0,1-17 0,5 8 0</inkml:trace>
  <inkml:trace contextRef="#ctx0" brushRef="#br0" timeOffset="103684">27534 4080 24575,'0'11'0,"0"4"0,10 34 0,-9-12 0,0 3 0,4 0 0,0 1 0,1 5 0,-2-3 0,-2 5 0,8-1 0,-5-21 0,-4-1 0,-6-44 0,3 0 0,-19-43 0,18 16 0,3-6 0,-3 5 0,-2-3 0,2-2-961,2-5 0,0-1 0,3 2 961,2 7 0,1 2 0,1 2 0,0-10 0,5 8 0,17 12 0,-8 12 0,0 29 0,-7 6 0,-2 18 0,-5 1 2883,-15 7-2883,7-8 0,-25 11 0,16-12 0,-19 2 0,22-11 0,-6-12 0,13-4 0,-4-4 0</inkml:trace>
  <inkml:trace contextRef="#ctx0" brushRef="#br0" timeOffset="105170">27863 3886 8191,'0'-11'0,"-5"5"5063,-1 11-5063,-6 24 2818,6 4-2818,0 6 1719,6-15-1719,0-9 6784,5-9-6784,5-6 0,4-10 0,3-6 0,-5-1 0,0 7 0,-1 5 0,0 5 0,9-11 0,20-19 0,-9 2 0,0-2 0,0 3 0,1 1 0,0-1 0,-1 5 0,3 5 0,-9 20 0,-5 10 0,-13 9 0,2-4 0,-9-3 0,-9-9 0,-4 8 0,-4-7 0,-4 3 0,18-5 0,14-16 0,8 9 0,16-29 0,7 5 0,-18 1 0,0-1 0,25-8 0,-14-2 0,-10 28 0,-12-2 0,6 21 0,-6 1 0,-2 6 0,-5-3 0,-11-9 0,4 4 0,-9-9 0,9 8 0,5-7 0,8 2 0,9-4 0,20-21 0,16-14 0,-23 6 0,-1-4 0,-4-3 0,-3 0 0,10-14 0,-31 18 0,-13 46 0,0 6 0,-4 9 0,24-6 0,1-15 0,20-1 0,-8-22 0,5-12 0,-17-8 0,-5-4 0,-13-4 0,-10 21 0,-3 0 0,-3 31 0,4 3 0,11 18 0,0-12 0,10 7 0,7-19 0,1-6 0,32-48 0,-25 6 0,-3-7 0,2-1 0,0-6 0,-2 0 0,-5 2 0,-2 1 0,-4 4 0,-2-6 0,-8 23 0,-22 62 0,13 13 0,3 14 0,2 2-331,-1 4 0,1 3 0,1-4 0,3-15 0,0-2 0,2-4 0,3 0 0,0 0 0</inkml:trace>
  <inkml:trace contextRef="#ctx0" brushRef="#br0" timeOffset="105349">29281 3366 24575,'-6'0'0,"1"0"0</inkml:trace>
  <inkml:trace contextRef="#ctx0" brushRef="#br0" timeOffset="151614">2394 230 24575,'6'26'0,"8"23"0,-12 3 0,-2 6 0,-2-5 0,0 3-1438,1-9 1,1 1 0,-2-1 1437,-4 5 0,0-1 0,0 12 0,1-1 662,1-16 1,-1-3-663,-1-3 0,0-4 703,-1 5-703,7-65 0,0 21 0,0-31 0</inkml:trace>
  <inkml:trace contextRef="#ctx0" brushRef="#br0" timeOffset="152033">2402 694 24575,'23'0'0,"-5"0"0,31-22 0,7-13 0,-9 1 0,1-4-1320,-3-4 0,-2-2 1320,-5 4 0,-3 0 0,-9 5 0,-6 2 626,-8-1-626,-4 21 0,-17 40 0,-7 20 0,5-4 0,0 3 0,-8 17 0,0 2 0,9-13 0,2-4 0,-1 6 2014,9-19-2014,9-20 0,-6-11 0,6-4 0</inkml:trace>
  <inkml:trace contextRef="#ctx0" brushRef="#br0" timeOffset="152384">3112 293 24575,'41'-8'0,"12"-9"0,7-3 0,-12 9 0,1-1 0,1-4 0,2-2 0,-5 2 0,-7 3 0,-6 2 0,12-5 0,-41 12 0</inkml:trace>
  <inkml:trace contextRef="#ctx0" brushRef="#br0" timeOffset="152583">3445 215 24575,'-11'63'0,"2"-26"0,0 3 0,7 12 0,1 0-785,-4-8 1,0-1 784,5-1 0,0-3 0,0 17 0,-10 0 509,8-16-509,-8 1 260,5-19-260,-1-1 0,0-10 0,1-6 0</inkml:trace>
  <inkml:trace contextRef="#ctx0" brushRef="#br0" timeOffset="152967">1685 1716 8191,'-11'0'0,"22"0"5063,6-9-5063,37-4 0,-12-1 0,8-4 0,4 1-30,-2 3 0,2 1 1,4 0-1,2-1 30,-6 1 0,3-1 0,3 0 0,0 0 0,-1 0 0,-2 2-199,4 0 0,-2 0 1,0 1-1,-1 1 1,1-1 198,0 0 0,1 0 0,0 0 0,-4 1 0,-3 2 0,5 1 0,-4 3 0,-1-2 787,3-3 1,-1 0-1,-5 2-787,-6 5 0,-6 1 0,8-2 0,-43 5 0,-24 7 0</inkml:trace>
  <inkml:trace contextRef="#ctx0" brushRef="#br0" timeOffset="153316">1532 1989 24575,'53'-15'0,"1"-1"0,-1 0 0,1 0 0,6-2 0,-1 1 0,2 0 0,-3 2 0,3 0 0,0 0 0,-3 2-1463,4-1 1,-4 2-1,5-1 1463,-12 3 0,3 0 0,1-1 0,1 1 0,-2 0 0,11 0 0,0 0 0,-1 0 0,0 1-706,-1 1 0,-1 0 0,-1 1 0,-2-1 706,6-3 0,-2-1 0,-9 5 0,-10 6 0,-10-1 380,-14-9 0,-3 11 1,-35 0-1</inkml:trace>
  <inkml:trace contextRef="#ctx0" brushRef="#br0" timeOffset="154835">2304 3048 24575,'17'-22'0,"3"-7"0,-2 2 0,0-4 0,1-6 0,0-5 0,2-17 0,-3-3 0,-5 3 0,-4 2 0,-2 14 0,-3 3 0,-4-20 0,-5 53 0,-1 7 0,0 60 0,1-4 0,4-2 0,2 0 0,12 7 0,4-10 0,32-31 0,-9-15 0,-8-14 0,1-4 0,16-8 0,-11-11 0,-1-8 0,-4-9 0,-3-3-803,1-5 0,-5-1 803,-8 10 0,-6 5 0,-3 1 0,-19 105 0,8-15 0,1 3 0,-4 6 0,0 3 0,5 7 0,0-3 0,0-23 0,0-3 0,0 5 0,0-1 0,0 16 0,0-27 0,0-13 0</inkml:trace>
  <inkml:trace contextRef="#ctx0" brushRef="#br0" timeOffset="156166">2665 4391 24575,'11'39'0,"4"9"0,-14-5 0,-3 14 0,-13-20 0,-3 1 0,-1-18 0,2-5 0,0-9 0,-5-1 0,4-14 0,2 2 0,0-21 0,-6-25 0,1-10 0,12 29 0,1 1 0,0-14 0,25 22 0,-4 7 0,16 2 0,24 0 0,-3 4 0,9-2 0,-6-1 0,4-3 0,2 1-1142,-5 4 0,2 0 0,1 1 0,-3-2 1142,10-4 0,-2-2 0,0 3 0,2 2 0,0 2 0,-6 1 0,-8-1 0,-6 2 0,-6 4 0,-9 0 0,-19-1 0,-30 20 0,8-8 0,-1 8 0</inkml:trace>
  <inkml:trace contextRef="#ctx0" brushRef="#br0" timeOffset="157348">2775 6021 24575,'0'10'0,"0"5"0,0 9 0,0 8 0,0 7 0,0 19 0,0 5-1337,0-10 0,0 2 1,0-2 1336,0-4 0,0-2 0,0 0 0,0 1 0,0 0 0,0-5-2420,0-5 1,0-5 2419,0 29 0,-5-30 0,4-36 0,-4 7 0,5-12 0</inkml:trace>
  <inkml:trace contextRef="#ctx0" brushRef="#br0" timeOffset="157717">2689 6146 8191,'6'-39'0,"2"8"5063,12-2-5063,2 8 1409,6 1 0,5 2-1409,3 6 0,2 2 859,7-9 1,1 5-860,-8 16 0,-3 7 0,12 7 6784,-15 44-6784,-20-3 0,-10 12 0,-20-18 0,-8-16 0,-18 1 0,-8-8 0,-10 1 0,5-9 0,22-10 0,15-15 0,14 7 0,1-8 0</inkml:trace>
  <inkml:trace contextRef="#ctx0" brushRef="#br0" timeOffset="160102">3706 2203 24575,'-6'-11'0,"2"0"0,4-4 0,0-2 0,4-4 0,14-4 0,4 0 0,3 3 0,3-1 0,27-13 0,-15 14 0,3 2 0,-2 1 0,-1 3 0,-5 9 0,-2 0 0,25-7 0,-19 14 0,8 0 0,-10 4 0,4 7 0,-25 0 0,4 6 0,-17-2 0,12 12 0,-14 13 0,3-2 0,-2 6 0,-4-1 0,-2 4 0,-1 1 0,1 3 0,0 1 0,-2 1-291,-3 7 0,-1 2 1,-1-2 290,1-7 0,-1-2 0,0 0 0,-1-1 0,0-1 0,-1-1-1049,-7 14 0,2-1 1049,7 2 0,1-2 0,-5-15 0,1 2-388,7 0 1,3 5 0,0 2 387,-1 2 0,1 2 0,-2 3 0,0-1 0,-1 3 0,0 1 0,2 0-1354,3-2 0,2 1 1,0-1-1,-2-2 1354,0-8 0,-2-1 0,0-2 0,1-1 0,2 7 0,2-3 0,-1-4 180,0 2 1,0-2-181,0 5 0,0 0 0,4-2 0,2 1 0,2 12 0,3-2 368,3-20 1,1-2-369,-6 0 0,2-3 0,19 6 855,-12 4-855,10-11 6383,6-8-6383,-12-18 213,7-11-213,13-40 499,-21 13 0,-1-5-499,4-17 0,-2-5 0,-1 1 0,-5 2 0,-9 15 0,-1 3 0,3-16 0,-9 34 0,-4-1 0,-12 4 0,3 2 0,-7 5 0,5 5 0,3 0 0,-5 9 0,6-2 0,-8 18 0,3 33 0,1-4 0,0 7-1036,5-17 1,2 2 0,0 1 1035,0 6 0,1 2 0,1-1 0,1-7 0,0-1 0,2 5 0,2 3 0,1 4 0,1 3 0,-1 0 0,0 1 0,0 1 0,0 2 0,0 3 0,0-14 0,0 2 0,0 2 0,0 0 0,0 1 0,0 0 0,0 6 0,0 1 0,0 1 0,0 0 0,0-3 0,0-1 0,0-2 0,0-2 0,0-2 0,0 1 0,0 0 0,0 3 0,1 2 0,0 0 0,-2-4 0,0-6 0,-2 4 0,-2-7 0,0-3-154,3 5 0,-5-8 154,-24 6 0,11-29 0,-18-12 0,5-4 0,-8-11 3051,9 4-3051,6-13 363,6 7-363,7-8 0,-3 4 0,-4-20 0,5 4 0,1-5 0,-2-14 0,2-2-722,2 0 0,1 1 722,-4-4 0,3 5 0,8 6 0,-13 8 0</inkml:trace>
  <inkml:trace contextRef="#ctx0" brushRef="#br0" timeOffset="161269">3680 2501 8191,'-11'0'0,"5"5"5063,15 2-5063,37 10 0,5-12 0,11-2-539,-16 0 0,5 1 1,1-1-1,1-3 539,1-3 0,0-3 0,2 0 0,0 0 0,8 2 0,1 0 0,0 0 0,-1-3 147,-7-2 0,-3-2 0,2-2 1,2 1-148,1 2 0,2-1 0,3 0 0,-1 0 0,-2 1 413,-4 1 0,-1 1 0,0 0 1,-1 0-1,1-2-413,2 0 0,1-2 0,0-1 0,-3 2 0,-5 2 0,6 3 0,-5 1 0,-6-1 0,-3-6 0,-13 2 0,-25 9 0,-11-13 4784,-24 2-4784,10-4 0,-4 6 0,19 5 0</inkml:trace>
  <inkml:trace contextRef="#ctx0" brushRef="#br0" timeOffset="161534">5672 2107 24575,'35'-6'0,"23"21"0,-12 0 0,1 4 0,-8 4 0,-5 4 0,-2 2 0,-10 3 0,-16 13 0,-10 3 0,-22-7 0,-12 6 0,9-18 0,-3-2 0,-2-1 0,-2-2 0,2 0 0,2-2 0,-12 3 0,25-11 0,14-10 0</inkml:trace>
  <inkml:trace contextRef="#ctx0" brushRef="#br0" timeOffset="164000">3797 4327 24575,'3'0'0,"17"-8"0,28 6 0,4-2 0,8-1 0,-7 0 0,4-1 0,0-2-963,0-1 0,0-1 0,4-1 963,-11 1 0,3 0 0,2-1 0,0 1 0,-2-1 0,7 0 0,-2-1 0,0 1 0,2 0-336,-3 0 0,2 1 0,0 0 1,1 1-1,-2 0 336,-2 1 0,1 1 0,-2 0 0,-1 0 0,-3-1 0,15-6 0,-4-1 0,-2 2 0,-5 5 0,-2 1 0,-4-1 0,-2-8 0,-3 3 0,7 11 0,-1 1 0,-16-8 0,-1 0 0,25 7 0,-43-9 1922,-15 5-1922,-11-11 2646,-8-8-2646,-14-20 0,11 19 0,1 1 0,-12-15 0,-6 0 0,31 27 0,12 13 0,33 26 0,-6 0 0,3 3 0,7 4 0,0 0 0,-5-4 0,-2-1 0,-3-5 0,-4-2 0,2 2 0,-14-2 0,-20 1 0,-2-4 0,-29 13 0,6-11 0,-19 4 0,4 3 0,3-18 0,11 4 0,11-13 0,15 0 0</inkml:trace>
  <inkml:trace contextRef="#ctx0" brushRef="#br0" timeOffset="166685">3962 6292 24575,'33'0'0,"23"-8"0,-1 0 0,4 1 0,-1 1 0,3 1-1905,-11 1 1,1 0 0,0-1 1904,-6 1 0,-1-1 0,3 1 0,14 3 0,4 0 0,3 0 0,-13-1 0,2-2 0,2 1 0,2-1 0,-2 2 0,2-1 0,2 0 0,0 1 0,0-1 0,0 0 0,1 1 0,-1-1 0,0-1 0,-4-1 0,3-2 0,-4-2 0,0-1 0,0 1 0,4 1 0,2-1 0,-4 0 0,-7 0-2568,2-6 0,-5 1 2568,7 3 0,-7 3 1999,-9 2-1999,-30 1 0,-7-1 0,-10-14 2066,0-2-2066,-14-8 6784,-5-22-6784,-7 5 0,2 2 0,8 12 0,18 41 0,37 38 0,5 7-600,-11-14 1,3 1 599,-8-13 0,1-1 0,1 6 0,0-1 0,8 11 0,2-2 0,-26-15 0,-4-9 0,-18 6 0,1-1 1199,-17 3-1199,-1 1 0,-5-3 0,-4-7 0,19-7 0,4-8 0</inkml:trace>
  <inkml:trace contextRef="#ctx0" brushRef="#br0" timeOffset="184497">13893 10561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05:19:56.0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28017 9406 24575,'9'-6'0,"7"1"0,14-3 0,5 1 0,6 0 0,19-4 0,9-1-733,-22 4 1,3 1-1,2 0 1,2 2 732,9-1 0,2 3 0,1-1 0,-3 1 0,-9-1 0,-3 0 0,1 1 0,1 1 0,9 1 0,1 1 0,1 0 0,-4 1 0,4-1 0,-3 0 0,2 0 0,-9-2 0,2-1 0,0 0 0,-1-1 0,0 1 0,1-1 0,-1 0 0,-4 1 0,2-2 0,-2 1 0,-2-2 0,-3-2 0,-1 0 0,-4 1 0,-3 6 0,-2 0 691,29-10-691,-25 5 0,-2 4 0,-45-4 0,-31 14 0,-23-5 0,11 5 0,17-8 0</inkml:trace>
  <inkml:trace contextRef="#ctx0" brushRef="#br0" timeOffset="516">28244 9512 10363,'-6'5'0,"6"-4"5062,15 4-5062,35-5 0,9-6 0,12-1 0,-23 3 0,3 0 0,2-1 0,0 1 84,1 0 0,0 1 1,1-1-1,3-1-84,0 0 0,3 0 0,1-1 0,0 0 0,-3 2 0,4-1 0,-2 2 0,-1-1 0,2-1 0,-7 0 0,1-1 0,1 0 0,-2 0 0,-3 1 0,17-1 0,-5 1 0,-3 0 0,-10 1 0,-3 0 0,-6 1 0,24 3 1762,-20 0-1762,-22 0 1156,-9 0 1,-9 0-1,-2 0 1</inkml:trace>
  <inkml:trace contextRef="#ctx0" brushRef="#br0" timeOffset="4633">29157 11622 8191,'0'-21'0,"20"-10"5063,-11 12-5063,22-12 2818,-6 12-2818,16-9 1719,0 4-1719,-7 7 0,0 2 6784,10 3-6784,16-3 0,-24 15 0,-9 0 0,-7 0 0,-10 5 0,9 9 0,4 13 0,-2 1 0,-5 3 0,-11-10 0,-5 7 0,0 20 0,0-16 0,0 3 0,1 14 0,-2 4 0,-5 12 0,0 0 0,5-11 0,-1 0 0,-4 10 0,1-4 0,7-24 0,2-3 0,7 31 0,6-24 0,-1-22 0,1 2 0,-2-17 0,7 6 0,9-9 0,9-13 0,-7 4 0,-4-11 0,-13 4 0,-1-25 0,-2 13 0,-3-13 0,-10 30 0,-11 7 0,-2 13 0,-4 2 0,-9 42 0,11-10 0,2 7 0,4 8 0,3 8 0,-2 0-1468,-3-2 0,0 0 1,2 2 1467,6-11 0,3 3 0,1-1 0,-2-3 0,-4 4 0,0-2 0,1 1 0,3 6 0,2 0 0,-1-3-34,-4 7 1,-1-3 33,4-17 0,-1-1 0,-3-5 0,-16 21 0,3-26 0,-4-15 0,-7-13 4384,-34 13-4384,28-19 0,-1 0 0,0 6 0,2-1 86,-19-13-86,32-10 0,0-4 0,1-23 0,18 9 0,2 0 0,-6-4 0,16-12 0</inkml:trace>
  <inkml:trace contextRef="#ctx0" brushRef="#br0" timeOffset="7515">22147 994 8191,'-15'-6'0,"3"-4"5063,-3 9-5063,4-4 2818,0 10-2818,0 1 1719,-1 9-1719,-9 12 0,1 6 0,-1 6 0,-5 12 0,1 5 2102,6-12 0,1 0 0,1 2-2102,5 1 0,1 0 0,3-4 0,-1 3 0,3-5 0,6 23 0,0-36 0,9-7 0,8-4 0,30-14 0,-5-14 0,-3-1 0,-19-3 0</inkml:trace>
  <inkml:trace contextRef="#ctx0" brushRef="#br0" timeOffset="8299">22193 1430 24575,'6'15'0,"18"-8"0,-8 2 0,12-9 0,-17 0 0,3-22 0,-7 7 0,-16-14 0,-4 18 0,-20 7 0,15 4 0,3 4 0,20-2 0,10-10 0,7-2 0,10-13 0,7 9 0,-1 4 0,-4 13 0,-10 5 0,-17 8 0,11-3 0,-15-2 0,15-4 0,-11 7 0,12-11 0,-7 6 0,27-29 0,7-2 0,-11 1 0,0-2 0,-4 3 0,-3 1 0,13-10 0,-17 6 0,-12 7 0,-6 0 0,15-20 0,-18 2 0,-2-5 0,7-9 0,-1-1 0,-6 7 0,-2 3 0,-4-26 0,-6 79 0,6 40 0,3 16 0,-4-13 0,2 6-1107,3-3 1,1 9 0,0 0 0,1-7 1106,-1-14 0,0-5 0,0 1 0,0 12 0,0 2 0,0-8 0,-1-11 0,2-4 0,7 30 0,-6-29 0,2 1 0,-10-25 0,-17-2 0,5-22 0,-11-35 0,18-13 0,1 10 0,10 17 0</inkml:trace>
  <inkml:trace contextRef="#ctx0" brushRef="#br0" timeOffset="8500">23017 1283 24575,'11'31'0,"-5"-4"0,-1-6 0,0-10 0,-4-6 0,4-5 0</inkml:trace>
  <inkml:trace contextRef="#ctx0" brushRef="#br0" timeOffset="8633">23113 1056 8191,'13'2'0,"-10"-8"0,10 18 0</inkml:trace>
  <inkml:trace contextRef="#ctx0" brushRef="#br0" timeOffset="9583">23198 1172 24575,'10'6'0,"5"-1"0,2-10 0,4 3 0,3-15 0,-2 14 0,11-16 0,2 4 0,11-7 0,-5-5 0,-7-3 0,-17 10 0,-22-3 0,-10 26 0,-14 12 0,15 7 0,-4 13 0,16-14 0,1-4 0,22-28 0,-3-11 0,4-11 0,-2-8 0,-6-9 0,-3-3 0,1 0 0,-1 4 0,1-12 0,-12 90 0,8 3 0,3 3 0,-1 31 0,20-31 0,-14-34 0,14-2 0,-7-5 0,3-6 0,-6 6 0,-4 1 0,10 5 0,5-6 0,13 4 0,-1-10 0,-3 4 0,-1 1 0,-16-4 0,7 9 0,-9-7 0,-9 3 0,6-16 0,-10-12 0,3 0 0,-1-4 0,-5-6 0,-1 0 0,2-2 0,-2 3 0,-9-18 0,-1 34 0,-9 56 0,8 4 0,-2-2 0,0 3 0,6 22 0,-7 1 0,19-10 0,-2-13 0,4-17 0,-7-12 0</inkml:trace>
  <inkml:trace contextRef="#ctx0" brushRef="#br0" timeOffset="9733">24211 626 8678,'13'-24'0,"41"-14"2552,-26 18 0,1 1-2552,9-3 0,-3 2 0,1-2 0,-23 11 0</inkml:trace>
  <inkml:trace contextRef="#ctx0" brushRef="#br0" timeOffset="10799">25172 479 8191,'8'-5'0,"-4"4"5063,15-4-5063,-3-1 2818,32-11-2818,-3 7 0,3-1 0,7-6 0,0 0 684,-5 6 1,-5 1-685,16-8 6611,-44 7-6611,-7 1 0,-10-2 0,-1-7 0,-4 2 0,5-3 523,0 4-523,9-1 0,2 11 0,15 0 0,-1 35 0,0 5 0,-10 19 0,-6-13 0,-9-12 0,-5-12 0,-14 7 0,1-15 0,-2 5 0,11-13 0</inkml:trace>
  <inkml:trace contextRef="#ctx0" brushRef="#br0" timeOffset="11282">26322 36 24575,'-28'2'0,"-1"11"0,15 18 0,4 8 0,4-8 0,6-2 0,0-4 0,9-6 0,10-4 0,16-14 0,-2-16 0,-8-2 0,1-36 0,-18 25 0,18 13 0,-19 29 0,3 17 0,0 9 0,-3-2 0,-1 1 0,0 2 0,0-2 0,9 22 0,-14-29 0,4-26 0,-5-1 0</inkml:trace>
  <inkml:trace contextRef="#ctx0" brushRef="#br0" timeOffset="11650">26730 47 24575,'-12'9'0,"-3"19"0,13 30 0,5 4 0,5-4 0,2-25 0,-4-18 0,-11-4 0,-6-5 0,-5-17 0,4-11 0,3-7 0,32-28 0,-4 28 0,3-1 0,15-13 0,5-2-963,8 0 1,-31 29 962</inkml:trace>
  <inkml:trace contextRef="#ctx0" brushRef="#br0" timeOffset="11984">27480 0 13949,'-3'63'0,"-5"2"0,-3-10 0,-5 1 0,0 2 0,3-2 31,3-3 1,3 0 0,-1-1 0,-2-3-32,-9 11 0,-2-3 0,5-10 0,8 4 0,8-46 0</inkml:trace>
  <inkml:trace contextRef="#ctx0" brushRef="#br0" timeOffset="12150">27589 562 24575,'-10'6'0,"8"-2"0,-7-4 0</inkml:trace>
  <inkml:trace contextRef="#ctx0" brushRef="#br0" timeOffset="13817">22898 2934 24575,'0'52'0,"-1"-8"0,2 5 0,4 12 0,1 1-1856,1-3 1,0 0 1855,0 5 0,1-5 0,2-2 1156,-3-6-1156,-6-39 607,-10-21-607,-3-39 0,-2 11 0,1-4 0,6-6 0,3-2 0,-3-8 0,4 1 0,9 9 0,4-1 0,5-11 0,6 3 0,4 17 0,3 5 0,-3-4 0,2 7 0,16 12 1948,-26 26-1948,-6 21 0,-11 11 0,1 2 0,-2 6 0,-11 2 0,-2 1 0,4 4 0,-2-2 0,-7-12 0,-1-6 0,3-1 0,24-5 0,24-4 0,18-3 0,-17-7 0,1-3 0,33-8 0,-24-3 0,1-4 0,0-10 0,-2-6 0,-1-4 0,-4-4 0,9-18 0,-19 9 0,-25 36 0,4 3 0,0 13 0,-4-4 0,4-5 0,-5-2 0</inkml:trace>
  <inkml:trace contextRef="#ctx0" brushRef="#br0" timeOffset="13983">23617 2914 13452,'5'-6'0,"0"1"1121,8 14 1,-7-6-1,0 6 1</inkml:trace>
  <inkml:trace contextRef="#ctx0" brushRef="#br0" timeOffset="14183">23736 2994 24575,'4'41'0,"7"0"0,-4-15 0,2 1 0,-14-10 0,4-2 0,-13-9 0,2-1 0,-9-5 0,9 0 0,3 0 0</inkml:trace>
  <inkml:trace contextRef="#ctx0" brushRef="#br0" timeOffset="14650">23854 2758 24575,'11'36'0,"0"1"0,-4 4 0,-1 3 0,4 8 0,0 0 0,-9-11 0,0-3 0,14 21 0,-14-36 0,4-26 0,1-4 0,4-39 0,11 7 0,-4-5 0,6 21 0,-15 27 0,1 3 0,-22 21 0,10-14 0,-10 13 0,27-13 0,24-4 0,10-19 0,-7 6 0,-16-12 0</inkml:trace>
  <inkml:trace contextRef="#ctx0" brushRef="#br0" timeOffset="14852">24536 2861 24575,'11'-6'0,"14"-14"0,10 6 0,11-5 0,8-2 0,6 2 0,4 0-761,-12 6 0,2 1 0,-1-3 761,0-4 0,-2-2 0,-5 4 0,-4 7 0,-5 1 0,15-23 0</inkml:trace>
  <inkml:trace contextRef="#ctx0" brushRef="#br0" timeOffset="15083">25291 2528 15805,'18'-6'0,"4"18"3776,7 11-3776,-10 15 0,-11 4 0,-10 4 0,-17-4 0,-6-2 0,12 3 0,-3-2 0,-11-6 0,-1-10 378,4-17 0,16 1 0,3-9 0</inkml:trace>
  <inkml:trace contextRef="#ctx0" brushRef="#br0" timeOffset="15485">25803 2278 24575,'-15'16'0,"8"10"0,-1 19 0,17-5 0,6 1 0,-4-10 0,2 1 0,4 7 0,1-2 0,5 7 0,-16-20 0,-16-23 0,6 3 0,-11-9 0</inkml:trace>
  <inkml:trace contextRef="#ctx0" brushRef="#br0" timeOffset="15666">25921 2163 24575,'44'-22'0,"7"-10"0,14 19 0,-8-17 0,-5 19 0,-29-2 0,-18 13 0</inkml:trace>
  <inkml:trace contextRef="#ctx0" brushRef="#br0" timeOffset="15866">26392 2077 24575,'6'0'0,"-1"0"0</inkml:trace>
  <inkml:trace contextRef="#ctx0" brushRef="#br0" timeOffset="16083">26648 2049 24575,'-5'52'0,"1"-1"0,-1 0 0,-2 1 0,-2 0 0,-3 3 0,-2 0 0,-2 4 0,-1-1 0,0-4-2163,2-2 1,0-5-1,-2 0 2163,-6 3 0,-2-1 0,5-10 0,4-4 0,11-30 0</inkml:trace>
  <inkml:trace contextRef="#ctx0" brushRef="#br0" timeOffset="16232">26830 2678 24575,'0'0'0</inkml:trace>
  <inkml:trace contextRef="#ctx0" brushRef="#br0" timeOffset="17648">19920 14893 8191,'-29'-8'0,"7"6"5063,-7-7-5063,8 9 2818,-3 13-2818,-25 5 1719,1 13-1719,12-6 0,1 1 0,9-3 0,4 2 2831,-3 9 1,2 3-2832,3-1 0,3 2 0,0 19 0,2 2 0,3-8 0,3-1 0,4 3 0,5-4 0,17 13 0,2-34 0,15-11 0,-4-11 0,26-6 0,6-24 0,-10 12 0,-13-13 0,-30 19 0</inkml:trace>
  <inkml:trace contextRef="#ctx0" brushRef="#br0" timeOffset="18015">20302 15163 24575,'54'-19'0,"-12"4"0,8-2 0,-1-2 0,-6 1 0,0-1 0,1-1-1007,13-2 1,1-1-1,-7 2 1007,-12 5 0,-8 3 0,0 0 0,-26 13 0</inkml:trace>
  <inkml:trace contextRef="#ctx0" brushRef="#br0" timeOffset="18266">20839 14827 24575,'11'0'0,"21"0"0,-4 9 0,19 1 0,-10 16 0,-17 3 0,2 0 0,-21-1 0,-1 2 0,-18-3 0,2 4 0,-11-11 0,15-9 0,2-6 0,5-5 0</inkml:trace>
  <inkml:trace contextRef="#ctx0" brushRef="#br0" timeOffset="19716">21627 14442 8191,'0'-11'0,"-4"0"5063,-7 0-5063,-1 0 2818,-3 5-2818,0 1 1719,-7 25-1719,9-6 3392,-1 19 0,3 6-3392,9 17 0,-2-19 0,2-2 0,8 2 0,5-23 0,0-14 0,9-6 0,16-28 0,-1-7 0,1-7 0,-20 29 0,-11 61 0,0 0 0,1 3 0,-6 5 0,2-1-238,11 0 1,0-4 237,-9 1 0,20-17 0,-17-19 0,3-4 0,-5-6 0</inkml:trace>
  <inkml:trace contextRef="#ctx0" brushRef="#br0" timeOffset="19982">21894 14758 24575,'20'8'0,"10"-2"0,-3-11 0,1-5 0,-13-7 0,-28-10 0,-11 2 0,-14 2 0,11 10 0,7 8 0,14 10 0,1-4 0,5 4 0</inkml:trace>
  <inkml:trace contextRef="#ctx0" brushRef="#br0" timeOffset="20139">22096 14463 8191,'-26'-5'0,"8"4"0,13-4 0</inkml:trace>
  <inkml:trace contextRef="#ctx0" brushRef="#br0" timeOffset="20332">22367 14239 24575,'8'53'0,"-6"-8"0,3-6 0,-1 2-665,-3-5 0,-2 2 665,-4 11 0,-3 6 0,2-3 0,4 8 0,-1-1 0,-3-12 0,-1 0 0,1-6 0,6 11 0,0-43 0</inkml:trace>
  <inkml:trace contextRef="#ctx0" brushRef="#br0" timeOffset="20467">22520 14872 24575,'0'-11'0</inkml:trace>
  <inkml:trace contextRef="#ctx0" brushRef="#br0" timeOffset="21682">19729 16996 24575,'15'62'0,"-6"-25"0,0 5 0,-3 22 0,-1 2 0,1-16 0,-1-2 0,-5 4 0,0-6 0,0-10 0,-6-35 0,-6-60 0,2 6 0,1-8-1628,3 3 0,2-6 1,1 5 1627,1-9 0,4 3 0,1 16 0,3 0 0,2 8 0,20-10 0,8 16 0,0 21 0,5 30 0,-18 6 0,-4 29 0,-19 5 2441,-15-10 1,-3 1-2442,3 14 0,-7-22 0,0-5 0,9-9 0,3-9 0,5 4 0,11 1 0,20 12 0,5-8 0,11 9 0,-4-25 0,-4 4 0,21-22 0,8-8 0,-20 5 0,-6-3 0</inkml:trace>
  <inkml:trace contextRef="#ctx0" brushRef="#br0" timeOffset="21899">20448 17110 24575,'35'-24'0,"0"1"0,12-6 0,1 1 0,-2 6 0,-1 1-822,5-3 1,-3 3 821,1 0 43,-4-7 0,-23 16 0,-6-3 0</inkml:trace>
  <inkml:trace contextRef="#ctx0" brushRef="#br0" timeOffset="22117">20907 16810 24575,'14'-6'0,"-1"1"0,22 27 0,-17-7 0,2 23 0,-30 1 0,-7-6 0,-13 9 0,5-20 0,-6 2 0,13-16 0,2 1 0,11-9 0</inkml:trace>
  <inkml:trace contextRef="#ctx0" brushRef="#br0" timeOffset="22633">22312 16386 24575,'0'40'0,"10"23"0,-9-16 0,0 2-1228,4-1 1,0-1 1227,-4-1 0,-2-1 0,1 20 0,0-9 196,0-22 0,0-16 0,0-13 0</inkml:trace>
  <inkml:trace contextRef="#ctx0" brushRef="#br0" timeOffset="22881">22551 16753 24575,'20'19'0,"9"4"0,1-21 0,17 1 0,-18-14 0,3-6 0,-43-8 0,2 6 0,-19 4 0,7 3 0,0 11 0,5-6 0,5 7 0,6 0 0</inkml:trace>
  <inkml:trace contextRef="#ctx0" brushRef="#br0" timeOffset="23032">22907 16400 8191,'-17'0'0,"7"0"0,5 0 0</inkml:trace>
  <inkml:trace contextRef="#ctx0" brushRef="#br0" timeOffset="23215">23278 16188 21790,'0'41'0,"0"0"0,0 22 0,0 6 0,1-20 0,0 2 0,-3 2-1807,-5-4 1,-3 3 0,0 0 0,1-4 1806,3 0 0,1-2 0,-3-4 0,-12 11 0,2-10 0,8-18 0</inkml:trace>
  <inkml:trace contextRef="#ctx0" brushRef="#br0" timeOffset="23366">23615 16936 8294,'0'6'0,"0"-1"0</inkml:trace>
  <inkml:trace contextRef="#ctx0" brushRef="#br0" timeOffset="24548">28486 14459 8191,'-16'0'0,"-3"0"5063,2 11-5063,-9 29 0,13 12 998,-1-14 0,2 2-998,10-3 0,2 0 915,-7 4 0,3 1-915,5-7 0,4-1 6432,5 29-6432,3-28 0,12-12 0,17-17 0,14-17 0,7-8 0,-24-2 0,-20 6 0</inkml:trace>
  <inkml:trace contextRef="#ctx0" brushRef="#br0" timeOffset="24783">28787 14697 24575,'38'-11'0,"-1"-5"0,5-2 0,5 9 0,3 1 0,-7-6 0,2-3 0,-1 3 0,11 1 0,-5 2 0,-12-1 0,-7 1 0,-3 1 0,-24 5 0</inkml:trace>
  <inkml:trace contextRef="#ctx0" brushRef="#br0" timeOffset="25016">29329 14475 24575,'26'-8'0,"0"7"0,-9 11 0,-6 2 0,-7 3 0,-13 14 0,-7-7 0,-6 8 0,5-9 0,8-14 0,9 3 0</inkml:trace>
  <inkml:trace contextRef="#ctx0" brushRef="#br0" timeOffset="26033">30424 14704 24575,'-11'-59'0,"3"3"0,2 17 0,-5 6 0,-2 7 0,-2 0 0,4 8 0,5-3 0,-8 5 0,7 10 0,-8 2 0,4 4 0,5 17 0,-12 0 0,6 14 0,-8-6 0,10-3 0,5 0 0,5-5 0,4-7 0,12-5 0,10-17 0,11-3 0,-10-5 0,-3 1 0,-13 30 0,-5 6 0,9 29 0,-13 2 0,18 8 0,-17 0 0,8-20 0,2 1 0,4 15 0,6-5 0,-9-25 0,-5-21 0,-8 4 0,4-5 0</inkml:trace>
  <inkml:trace contextRef="#ctx0" brushRef="#br0" timeOffset="26631">30677 14513 9645,'-6'-21'0,"4"1"5111,-4 3-5111,2 7 2592,-2 0-2592,-16 18 1523,4 1-1523,1 12 5704,8-3-5704,18 2 0,12-13 0,27-6 0,-7-4 0,-4-10 0,-18 12 0,-18 5 0,4 24 0,3 22 0,-6 2 0,7-5 0,-3-19 0,-5-2 0,10-9 0,-10-2 0,4-10 0</inkml:trace>
  <inkml:trace contextRef="#ctx0" brushRef="#br0" timeOffset="26832">30933 14431 8191,'-13'-7'0,"9"-1"0,-10 13 0</inkml:trace>
  <inkml:trace contextRef="#ctx0" brushRef="#br0" timeOffset="27050">31410 14149 24575,'0'51'0,"-4"-8"0,-3 2 0,0 0 0,0 1-1480,0 9 0,0-2 1480,0-10 0,2-4 0,5 27 0,0-27 0,0-14 0</inkml:trace>
  <inkml:trace contextRef="#ctx0" brushRef="#br0" timeOffset="27216">31678 14737 24575,'0'6'0,"0"-1"0</inkml:trace>
  <inkml:trace contextRef="#ctx0" brushRef="#br0" timeOffset="38516">28861 16503 24575,'4'-1'0,"6"23"0,7 39 0,-3-10 0,-1 2 0,-6-3 0,0-1 0,7 7 0,-2-4 0,-9-6 0,7-6 0,-10-44 0,-6-3 0,4-22 0,-13-18 0,14 10 0,0-2 0,-3 4 0,0-1 0,1-17 0,6 0 0,9 15 0,4 2 0,-3-5 0,3 4 0,9 13 0,2 6 0,9-1 0,-11 19 0,-15 5 0,8 18 0,-15 29 0,-16 10 0,1-9 0,-20-18 0,21-24 0,1 4 0,-6-3 0,9 7 0,-2-2 0,18 1 0,7-3 0,23-1 0,15-8 0,-16-2 0,1-2 0,22-10 0,2 6 0,-22-22 0,3 8 0,-18-3 0,-5 7 0</inkml:trace>
  <inkml:trace contextRef="#ctx0" brushRef="#br0" timeOffset="38799">29584 16564 8191,'30'-27'0,"19"-2"1819,-12 8 0,0-1-1819,23-7 2966,-15 5-2966,-29 11 0,-5 6 0,-7 2 0</inkml:trace>
  <inkml:trace contextRef="#ctx0" brushRef="#br0" timeOffset="39034">29862 16303 8191,'-4'-6'0,"7"1"5063,3 10-5063,11 5 2818,1 7-2818,1 11 1719,-10 3-1719,8 16 6784,-15-19-6784,-5 9 0,-10-21 0,-6-5 0,2-2 0,11-9 0,1 0 0</inkml:trace>
  <inkml:trace contextRef="#ctx0" brushRef="#br0" timeOffset="39416">30662 15974 24575,'21'17'0,"-1"5"0,-1 16 0,-4-4 0,0 3 0,2 2 0,0 1 0,-1 5 0,1-2 0,10 18 0,-18-29 0,-4-26 0,-5-1 0</inkml:trace>
  <inkml:trace contextRef="#ctx0" brushRef="#br0" timeOffset="39600">31060 15776 24575,'9'-11'0,"-6"0"0,6 5 0,-9 1 0</inkml:trace>
  <inkml:trace contextRef="#ctx0" brushRef="#br0" timeOffset="39783">31382 15590 24575,'0'55'0,"0"5"0,0-28 0,0 3 0,0 19 0,0 5-1661,-5-15 1,-1 0 0,-1 1 1660,0 1 0,0 1 0,-1-3 0,-2 9 0,-2-7 0,-5-5 0</inkml:trace>
  <inkml:trace contextRef="#ctx0" brushRef="#br0" timeOffset="39950">31519 16282 24575,'2'11'0,"1"-5"0,-8-1 0</inkml:trace>
  <inkml:trace contextRef="#ctx0" brushRef="#br0" timeOffset="51052">20382 11519 24575,'0'38'0,"-10"27"0,2-22 0,-2 2 0,-6 10 0,-3-1 0,4-12 0,-2-4 0,-1-4 0,-3-6 0,-21-1 0,13-9 0,-9-10 0,18-2 0,-10-6 0,-5-29 0,5-4 0,2-12 0,20 7 0,2 22 0,6 1 0,5 9 0,10 1 0,10 5 0,30 20 0,-19-1 0,1 3 0,11 10 0,0 2 0,-3 0 0,-2-1 0,-5-8 0,-3-2 0,11 12 0,-20-25 0,-12 7 0,0-16 0,-7 4 0,12-22 0,-12 13 0,1-13 0</inkml:trace>
  <inkml:trace contextRef="#ctx0" brushRef="#br0" timeOffset="51516">20762 11238 24575,'5'-6'0,"9"23"0,15 18 0,-1 19-2464,-9-16 1,-3 1 2463,-9-2 0,-1 2 87,4 2 0,1 5 1,-3-1-88,-4 0 0,-3-1 0,-2 2 240,1 1 0,-2 1 0,-2-2-240,-4 16 0,-7-6 0,-5-16 0,-2-5 0,4-3 0,0-4 0,-21 17 0,11-18 0,-3 0 0,-2-4 0,-1-1 0,0 0 0,0-2 0,-16 5 0,29-19 0,12-6 0</inkml:trace>
  <inkml:trace contextRef="#ctx0" brushRef="#br0" timeOffset="52164">20005 11306 9652,'-5'-11'0,"-1"5"5111,-43 7-5111,12 13 2590,-23 9-2590,21 20 0,16-6 450,8-7 1,2 3-451,1-1 0,1 2 0,-2 10 0,0 4 2037,-2 11 1,2 7-2038,3-4 0,1 5 0,-1 0 0,3-17 0,-2 1 0,2-1 0,1 1 0,3 2 0,2 1 0,1-1 0,3-1 0,3 10 0,3-2 0,7-6 0,16 1 0,11-7 0,-1-12 0,6-3 0,-5-6 0,-7-7 0,-2-5 0,7-3 0,0-1 0</inkml:trace>
  <inkml:trace contextRef="#ctx0" brushRef="#br0" timeOffset="86447">17830 16017 24575,'0'0'0</inkml:trace>
  <inkml:trace contextRef="#ctx0" brushRef="#br0" timeOffset="102997">27242 16068 24575,'0'0'0</inkml:trace>
  <inkml:trace contextRef="#ctx0" brushRef="#br0" timeOffset="89178.27">15285 11274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05:21:46.6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17073 8213 24575,'0'0'0</inkml:trace>
  <inkml:trace contextRef="#ctx0" brushRef="#br0" timeOffset="-11950.73">4041 6902 24575,'4'13'0,"5"7"0,7 7 0,4 1 0,-1-8 0,-1-7 0,8-8 0,7-12 0,9-8 0,10-7 0,7-6 0,4-3-666,-13 6 0,3-2 0,1 0 0,2-3 0,-1 1 666,-3 0 0,1 0 0,1-2 0,0 0 0,0 1 0,-1-1 0,-1 1 0,0-1 0,0 0 0,-1 1 0,-2 0 0,0 1 0,-1-1 0,0 2 0,-3-1 0,0 2 0,-4 1 0,13-9 0,-4 3 0,-5 2 0,3-1 0,-8 5 0,2-2 0,-21 16 0,-9 7 0,-6 3 0,-3 0 0,-1 2 0</inkml:trace>
  <inkml:trace contextRef="#ctx0" brushRef="#br0" timeOffset="-6868.73">17006 4964 8191,'-13'-21'0,"5"5"5063,-3 1-5063,5 4 2818,-5 5-2818,0 1 1719,1 5-1719,-1 0 6784,-21 8-6784,-14 11 0,9 3 0,0 4 0,6-2 0,3 3-338,-4 5 0,5 1 338,-2 23 0,15-23 0,2-1 0,0 28 0,10-11 0,10-11 0,25-12 0,22-3 0,6-6 0,-16-14 0,0-5 0,16-15 0,-6-13 0,-19-7 0,-28 15 0,1 5 0</inkml:trace>
  <inkml:trace contextRef="#ctx0" brushRef="#br0" timeOffset="-6467.73">17370 4343 24575,'-6'9'0,"2"19"0,4 30 0,4-9 0,3 4 0,-1 8 0,1 2-1392,0-2 1,0 0 1391,-1-1 0,-1-4 0,-5-13 0,0-2 329,0 8 0,0 0-329,0-8 0,0-2 0,0-2 0,0-2 0,0 11 0,0-25 0,0-11 0,0-5 0</inkml:trace>
  <inkml:trace contextRef="#ctx0" brushRef="#br0" timeOffset="-5750.73">17776 5040 8191,'0'-16'0,"0"1"5063,0-1-5063,0 4 2818,-12-12-2818,-1 16 1719,-19-4-1719,1 12 0,-10 21 0,9 2 6784,1 28-6784,20-10 0,3 0 0,-4 8 0,3 17 0,14-51 0,5-5 0,11-10 0,32-26 0,-20 6 0,13-16 0,-31 28 0,-4 8 0,4 7 0,-3 0 0,17-1 0,-2-6 0,5-6 0,-2-2 0,-13-9 0,2-17 0,-6 13 0,-3 3 0,-5 25 0,-5 10 0,0-2 0,4-5 0,2 6 0,0-5 0,4 0 0,-9-7 0,4-4 0</inkml:trace>
  <inkml:trace contextRef="#ctx0" brushRef="#br0" timeOffset="-5583.73">18019 4659 24575,'0'3'0,"11"23"0,-1-9 0,5 12 0</inkml:trace>
  <inkml:trace contextRef="#ctx0" brushRef="#br0" timeOffset="-5316.73">18146 4893 8191,'11'11'0,"12"7"5063,-9-10-5063,29-15 2818,-19-9-2818,13-6 1719,-12 5-1719,-4 15 6784,8-4-6784,19 14 0,-1 9 0,9-4 0,-6 10 0,-22-21 0,4 7 0,-17-9 0,-8-5 0,-7 4 0,-2-4 0,-7 5 0</inkml:trace>
  <inkml:trace contextRef="#ctx0" brushRef="#br0" timeOffset="-4901.73">16555 6055 24575,'-48'20'0,"34"-30"0,49-6 0,25-5 0,-20 3 0,2-1 0,4-1-2196,0 0 0,4-2 0,1 1 0,0 1 2196,-3 4 0,1 1 0,0 0 0,4-2 0,3-1 0,3-1 0,2 0 0,0-1 0,0 0 0,-2 2 0,0-1 0,-1 0 0,2 0 0,0 0 0,-6 1 0,3 1 0,-1-2 0,0 2 0,-2-1 0,-2 1 0,7-3 0,-2 1 0,-4 1 0,-2 1 0,0 2 0,-3 2 0,-7 1 2401,15-6-2401,-24 17 1380,-46 10-1380,-13 9 0,-8 1 0,-11 3 0,7-2 0,-8 5 0,2-4 0,0 0 0</inkml:trace>
  <inkml:trace contextRef="#ctx0" brushRef="#br0" timeOffset="-4563.73">16534 6347 14700,'3'0'0,"12"-9"715,31-10 1,18-6-716,-13 5 0,7-2 0,3-1 0,4 0 0,-9 2 0,3 0 0,3-1 0,0 0 0,1 0 0,-3 0-606,-3 2 1,-1-1-1,0 1 1,0 0 0,-1 0-1,1 1 606,0 0 0,1 0 0,0 1 0,-1 0 0,-3 2 0,-4 0 0,16-6 0,-7 3 0,2-1 461,-9 4 1,2-1 0,-1 1 0,-4 2-462,18-3 0,-5 2 0,-8-4 0,-11 6 0,-20 17 458,-42 5 0,11 1 1,0-3-1</inkml:trace>
  <inkml:trace contextRef="#ctx0" brushRef="#br0" timeOffset="-2349.73">16875 6197 8191,'-5'-6'0,"4"-4"5063,-9 9-5063,0-4 2818,-11 16-2818,-18 6 1719,-3 17-1719,13-12 0,1 1 0,-21 22 0,14-9 0,-2 5 0,-4 7 0,-1 6 1305,14-15 0,-1 3 0,-2 3 1,1 2-1306,-1 1 0,-2 4 0,1 2 0,0 0 0,2 0-501,3-3 1,2 1-1,1 1 1,1 0-1,-2 1 501,-3 4 0,0 2 0,0 1 0,1-1 0,2-1 0,5-6 0,1-1 0,1 0 0,1 0 0,-1 0 0,1 1 0,-1-1 0,1 1 0,0 0 0,-1 1-919,-1 2 0,0 2 1,-1-1-1,2 0 0,1-2 919,0 2 0,1-1 0,1 0 0,1 1 0,2-5 0,1 3 0,0 0 0,0-2 0,2-1-354,-1-1 0,1-2 1,1 0-1,0 2 354,-1 9 0,2 3 0,0 0 0,0-4 0,-1 3 0,1-3 0,0-2 0,2-5 0,1-1 0,1-4 0,2 4 0,2-2-44,-1 1 1,0-1 43,-1-3 0,2 2 0,1 2 0,2 3 0,2 0 0,1-6 0,2-2 0,1 2 422,1 10 0,1 2 0,3-2-422,2-10 0,1-3 0,0-2 0,2 4 0,2-4 0,-1-5 0,1-4 0,17 12 2251,-11-18 0,3 0-2251,3 2 0,2-1 0,13 4 0,1-2 0,-8-3 0,1-1 0,15 1 0,2-2 0,-4-4 0,1-4 518,-14-6 1,2-3 0,1 1-519,5 1 0,1 0 0,-2-2-160,9-6 0,-2-1 160,6 5 0,-1-1 0,-13-4 0,1-2 0,-2 2 0,3-1 0,0-1-122,0-2 1,0-2 0,2 1 121,8 4 0,2 0 0,-4-2 0,8-10 0,-4 1 0,-7 9 0,-5 1 0,15-10 0,-26 7 0,0 0 0,-1-1 0,-1-1 304,-2 1 0,-1-1-304,25-8 1965,-28 12-1965,-16-9 949,-2 0-949,-13-1 0,4-3 0,-14 3 0,-3-4 0,0 7 0,3-1 0</inkml:trace>
  <inkml:trace contextRef="#ctx0" brushRef="#br0" timeOffset="-1977.73">17835 10797 24575,'3'-5'0,"8"4"0,51-4 0,-1 13 0,-22-5 0,-1 1 0,5 11 0,-23 0 0,-15 6 0,-11 1 0,-4 11 0,-9 6 0,0-4 0,-3 3 0,5-3 0,0 1 0,-7 5 0,1-2 0,-2 10 0,11-20 0,0-18 0,12-7 0,-8-4 0</inkml:trace>
  <inkml:trace contextRef="#ctx0" brushRef="#br0" timeOffset="27181.27">18677 10553 24575,'0'12'0,"9"4"0,1 41 0,7-6 0,-2-1 0,-8-16 0,3-24 0,-9 0 0,13-9 0,25-24-880,-13 3 0,3-3 880,13-15 0,6-6 0,-12 10 0,3-5 0,3-1 0,1-1 0,-1 3 0,2 0 0,2-2 0,-1 1 0,-2 1 0,5-4 0,-1 0 0,-1 1 0,0 1 0,-3 3 0,1 0 0,-3 4 0,-8 7 0,9-4 0,-56 45 0,-1 15 0,-9-4 0,10-1 0</inkml:trace>
  <inkml:trace contextRef="#ctx0" brushRef="#br0" timeOffset="27801.27">18610 11890 24575,'0'48'0,"10"-8"0,-10-5 0,2 3 0,18 17 0,-9-8 0,11-14 0,16-16 0,-2-33 0,9-18 0,1-1 0,-3 6 0,2-3 0,1-1 0,2-3-772,1-2 0,2-5 1,2 0-1,-1-1 0,-2 3 772,-4 5 0,-1 1 0,-1 0 0,-1 2 0,-3 2 0,12-9 0,-4 3 0,-6 7 0,-8 9 0,-8 11 0,-14 12 0,-27 8 0,13-5 0,-8-5 0</inkml:trace>
  <inkml:trace contextRef="#ctx0" brushRef="#br0" timeOffset="30181.27">21235 10135 24575,'9'6'0,"2"5"0,17-9 0,3 4 0,23 5 0,-11-11 0,4 2 0,9 11 0,3 1 0,3-7 0,-1 0 0,-13 5 0,-6 1 0,3 4 0,-22-10 0,-20 2 0,-7 10 0,-37 18 0,3-9 0,-4 0 0,1-5 0,-3 0 0,2-3 0,-3 1 0,1-1 0,-7 5 0,0-1 0,-4 1 0,3 0 0,16-2 0,6-2 0,-6-4 0,34-8 0,3-13 0,5 2 0,-2-2 0</inkml:trace>
  <inkml:trace contextRef="#ctx0" brushRef="#br0" timeOffset="30551.27">22030 10197 24575,'6'15'0,"7"9"0,-11 15 0,7-5 0,1 5 0,-9 0 0,0 1 0,7 0 0,0-2 0,-2 13 0,6-22 0,-1-22 0,12 3 0,-14-10 0,8 0 0</inkml:trace>
  <inkml:trace contextRef="#ctx0" brushRef="#br0" timeOffset="30816.27">22248 10486 24575,'0'16'0,"10"-6"0,9 4 0,3-12 0,16 7 0,-11-13 0,0-12 0,-12-10 0,-23-5 0,-5 3 0,-11 14 0,-1 1 0,3 12 0,0-5 0,12 15 0,5-2 0,5 8 0,0-9 0,0-1 0</inkml:trace>
  <inkml:trace contextRef="#ctx0" brushRef="#br0" timeOffset="31099.27">22666 10408 24575,'11'11'0,"18"0"0,-9-5 0,16-15 0,-23-9 0,-2-5 0,-21 8 0,-1 5 0,-19 9 0,-3 8 0,1 6 0,11 1 0,11-4 0</inkml:trace>
  <inkml:trace contextRef="#ctx0" brushRef="#br0" timeOffset="33031.26">21724 11313 8191,'-17'-12'0,"-8"18"2370,-8 3 0,-5 5-2370,-6 10 0,-2 3 0,-10 2 0,-2-1 0,16-9 0,0 0 0,4 0 0,2 4 0,4-2 2858,-26-1-2858,51-6 1758,16-6-1758,24 11 3332,0-9 0,5-1-3332,10 5 0,4-2 0,-2-6 0,3-3 0,-2 1 0,8 2 0,-4-1 0,5-5 0,-7 0 364,-11 0-364,-44 9 0,-17 13 0,-3-8 0,2 6 0</inkml:trace>
  <inkml:trace contextRef="#ctx0" brushRef="#br0" timeOffset="33400.26">21022 12061 24575,'34'0'0,"-1"0"0,11 0 0,4 0 0,-4 0 0,3 0 0,2 0-1723,5 0 0,3 0 0,-3 0 1723,10 0 0,-2 0 0,2 1 0,-5-2 1559,6-9-1559,0 7 0,-28-6 838,-5 9-838,-26-10 0,-2 3 0,-4-4 0,0 6 0</inkml:trace>
  <inkml:trace contextRef="#ctx0" brushRef="#br0" timeOffset="33769.26">22398 11285 24575,'4'48'0,"0"0"0,1-9 0,1-3 0,5 11 0,-3-18 0,-3-13 0,-4-1 0,4 0 0,0-8 0,-4 2 0,4-9 0</inkml:trace>
  <inkml:trace contextRef="#ctx0" brushRef="#br0" timeOffset="34282.26">22536 11552 24575,'9'11'0,"-1"-5"0,12-2 0,-3-4 0,4-9 0,-4-3 0,-6-19 0,-19 4 0,-10 1 0,-12 6 0,4 14 0,51 0 0,18-4 0,-4 8 0,1 1 0,17-3 0,-24 11 0,-18 5 0,1 4 0,-5 1 0,4 1 0,1-7 0,-5-6 0,14-21 0,-17-6 0,-5-12 0,-11 7 0,-30 3 0,-8 19 0,-1 3 0,1-6 0,5 8 0,0 0 0</inkml:trace>
  <inkml:trace contextRef="#ctx0" brushRef="#br0" timeOffset="37133.26">23008 10017 24575,'-6'-5'0,"-4"4"0,9-8 0,-4 3 0,5-10 0,0 0 0,5 4 0,5-15 0,2 18 0,15-21 0,17 5 0,-11 12 0,2-1 0,-1-3 0,-1 2 0,23 2 0,-23 0 0,-12 13 0,4 0 0,-6 14 0,5 0 0,-15 12 0,6-4 0,-14 7 0,5 18 0,-5-11 0,-2 3 0,2 8 0,-2 2 0,-4 11 0,-1 0 0,5-15 0,0-1 0,-5 13 0,1 0 0,4-14 0,2 1 0,2 8 0,2 0-320,1-9 1,0-1 319,5 23 0,14-16 0,-7-1 0,12-8 0,-3-6 0,-5-19 0,-5-10 0,3-5 639,-4-15-639,2-7 0,-8-24 0,-4 12 0,-6 1 0,-5 17 0,-1 10 0,-15 21 0,7 0 0,-3 32 0,10-7 0,1 8 0,2 1 0,2-2 0,2 0 0,0 4-272,-3 1 0,0 4 0,0 0 0,1-2 272,1 4 0,1-3 0,1-3 0,-1 7 0,0-5 0,0-11 0,0-6 0,0 2 0,0 6 0,-5-16 0,-6 15 0,-1-21 0,-17-2 1088,10-8-1088,-20-6 0,12-1 0,-13-6 0,16-5 0,0 4 0,13-8 0,5 7 0,1-2 0</inkml:trace>
  <inkml:trace contextRef="#ctx0" brushRef="#br0" timeOffset="42498.27">17765 4079 24575,'-10'0'0,"-6"0"0,0 0 0,-1 0 0,2 0 0,-1 0 0,5 0 0,-9 0 0,-21 8 0,9-2 0,-4 0 0,-18 8 0,-4 0 0,9-8 0,-1 2 0,8 4 0,-3 3 0,1 0-581,-16-2 0,-1 3 581,17 1 0,0 3 0,-1 0 0,-1-3 0,-1-2 0,2 2 0,-17 8 0,4 0 0,13-7 0,3-1 0,1 2 0,1-1 0,8-4 0,0 2-118,-11 14 1,-2 3 117,-4 1 0,-3 3 0,14-6 0,-2 2 0,3-1 0,-8 5 0,3 0 0,0 7 0,2-2 0,16-16 0,2 0 0,-2 5 0,1 1 0,7-2 0,2 1 0,-2 0 0,2 1 0,2 1 0,2 2 573,1 14 1,1 3-574,-4-1 0,3 3 0,7-10 0,2 4 0,-1-1-583,-2 0 1,-2 0 0,2-2 582,2 8 0,2-1 0,6 10 0,2-3-281,0-16 1,1-2 280,7 10 0,4 1 0,-1-2 0,3-2 0,4-7 0,1-2 0,4 3 0,2-3 0,1-8 0,3-4 0,-1-5 0,1-3 0,12 0 0,0-4 0,-10-9 0,1 0 0,1 3 0,3 0 0,0-1 0,11-6 0,2-2-287,-11 4 0,3 1 0,0-3 287,6-3 0,0-3 0,3-2 0,-6-2 0,2-2 0,1 0 0,-2-1 0,-2 1 0,-2-1 0,1 0 0,0-1 0,3-3 0,1-1 0,0-1 0,-4 1 0,4-1 0,-3 1 0,-3-1 95,4-1 0,-2-1-95,3-1 0,-3 0 0,-14 7 0,2 0-164,2-4 0,4-2 1,1-1 163,3 1 0,0-1 0,3-3 0,1-3 0,3-4 0,-1-1 0,-3 2 0,1-1 0,-3 2 0,0-3-704,-5 0 0,2-3 1,-2 0-1,-5 4 704,4-3 0,-4 1 0,11-11 0,-2 0 337,-12 10 0,-1 0-337,10-12 0,1-4 0,-19 14 0,-2-2 0,0 0 170,11-11 1,-4 0-171,-11 1 0,-3 3 0,5-12 460,-21 17 1,-2-3-461,7-1 0,-1-1 0,-5-11 0,-4-2 0,-1 1 0,-4 0 0,-5-2 0,-3 4 1300,3 13 0,-1 2-1300,-4 2 0,-2 3 0,-6-7 1,6 14 1,-2-1-2,-10-1 0,-5 0 0,-7-4 0,-3 1 654,6 8 1,-2 2-655,-14-3 0,-2 2 0,7 6 0,-2 2-264,6 6 0,-3 1 0,-1 0 264,-2-2 0,0 0 0,2 2-1396,-17 6 0,3 1 1396,1-5 0,4 1 0,18 4 0,0 2-413,-18-1 1,-2 0 412,-1 0 0,1 0 0,-1 0 0,1 0-935,3 0 1,4 0 934,16 0 0,4 0 0,-23 0 563,4 8-563,19-3 0,-1 2 1483,3 4 0,-1 2-1483,-6-1 0,2 1 948,-15 17-948,20 4 0,19-16 0,2 0 0</inkml:trace>
  <inkml:trace contextRef="#ctx0" brushRef="#br0" timeOffset="44532.27">19501 4803 8191,'16'0'0,"27"0"1748,4 5 0,5 1-1748,-4-5 0,3 1 0,5 4 0,7 4 0,-1-3 0,-3-5 0,1-2 0,1 1 0,-8 2 0,3 0 0,-2 1 0,-2-2 0,4-1 0,-2-2 0,-5 1 0,4 0 0,-10 0 2977,-11 0-2977,-26 0 1900,-26-6-1900,1-2 6177,-16-6-6177,17-7 1834,3 6-1834,8-5 0,2 10 0,22 4 0,-8 1 0,27 5 0,0 6 0,14 10 0,-7 3 0,-15 3 0,-14-7 0,-12-4 0,2 9 0,-21 6 0,-2 3 0,-16-3 0,12-4 0,2-14 0,14 6 0,2-13 0,5 4 0</inkml:trace>
  <inkml:trace contextRef="#ctx0" brushRef="#br0" timeOffset="45200.27">21017 4621 8191,'-4'-17'0,"-12"7"4646,-10 11-4646,-2 7 2868,-2 6-2868,4 36 0,14-8 885,2-6 0,5 2-885,16 3 0,8-1 0,0-1 0,4-1 0,15 11 0,2-4 0,-12-16 0,-2-3 0,21 15 6628,-37-29-6628,0-1 472,-9 0-472,-6-1 0,-2-4 0,-14 4 0,9-9 0,-8 4 0,-1-5 0,-1 0 0,1 0 0,10 0 0,6 0 0</inkml:trace>
  <inkml:trace contextRef="#ctx0" brushRef="#br0" timeOffset="45930.27">21656 4753 24575,'-26'-16'0,"7"-2"0,0 17 0,6-4 0,-8 5 0,1 17 0,-2 8 0,10 13 0,-11 21 0,20-26 0,4 1 0,0 3 0,2 0 0,11 26 0,19-23 0,-8-25 0,37-19 0,-29-8 0,-1-3 0,0 2 0,-2-2 0,17-22 0,-43 24 0,-5 21 0,5 3 0,8 9 0,4-14 0,3-6 0,2 0 0,-4-5 0,5-5 0,-16 3 0,0-3 0</inkml:trace>
  <inkml:trace contextRef="#ctx0" brushRef="#br0" timeOffset="46397.27">22037 4560 8191,'0'-11'0,"0"31"4823,0 39-4823,0-4 0,0 4 0,0-3 0,0-2 1424,2-8 0,1-5-1424,7-1 1748,27-47-1748,1-4 0,12-5 0,-20 3 6695,-11 13-6695,-3 0 270,4 5-270,3-4 0,2 4 0,0-18 0,-7 5 0,5-17 0,-16 13 0,7 0 0,-8 12 0,0 5 0,-2 1 0,-4-1 0</inkml:trace>
  <inkml:trace contextRef="#ctx0" brushRef="#br0" timeOffset="46532.27">22402 4725 24575,'0'0'0</inkml:trace>
  <inkml:trace contextRef="#ctx0" brushRef="#br0" timeOffset="46831.27">22495 4818 24575,'4'23'0,"-2"-4"0,7-13 0,-8 4 0,9-9 0,-4 4 0,14-16 0,1-5 0,14-10 0,-4 10 0,0 4 0,-10 12 0,-10 5 0,3-4 0,-12 8 0,17-7 0,-8 7 0,1-8 0,-3 4 0</inkml:trace>
  <inkml:trace contextRef="#ctx0" brushRef="#br0" timeOffset="47382.27">22923 4628 8191,'12'-12'0,"33"-20"1235,0 21 1,4-1-1236,-2-11 0,0 2 1139,7 13 0,-2 1-1139,-18-8 0,-2-1 1033,9 5 0,-1-1-1033,9-18 5404,1-1-5404,-35 13 2953,-15 7-2953,-6 1 1212,-9 9-1212,-2-8 0,14 7 0,6-2 0,22 25 0,-7-6 0,1 14 0,-13-13 0,-1-6 0,-10 6 0,3 0 0,-7 1 0,8-7 0,-4-5 0</inkml:trace>
  <inkml:trace contextRef="#ctx0" brushRef="#br0" timeOffset="47914.27">24111 3945 24575,'34'15'0,"17"-8"0,-6-3 0,4 0 0,-4 0 0,-2-2 0,20 0 0,-23 9 0,-34 15 0,-16 7 0,-8 4 0,-12 11 0,-5 1 0,10-11 0,-1 1 0,0-2-236,-11 2 0,4-3 236,-5 15 0,30-34 0,-2-2 0,8-5 0,-3-4 0,5-1 0</inkml:trace>
  <inkml:trace contextRef="#ctx0" brushRef="#br0" timeOffset="48180.27">24617 3780 8191,'0'40'0,"0"15"4210,0 8-4210,0-8 2915,0-30-2915,0-10 455,9-2 0,-7-7 1,7 0-1</inkml:trace>
  <inkml:trace contextRef="#ctx0" brushRef="#br0" timeOffset="48698.27">24782 3907 24575,'0'17'0,"5"-2"0,10-9 0,11-2 0,-4-8 0,5-15 0,-20 1 0,2-10 0,-19 1 0,3 9 0,2 2 0,10 11 0,11 5 0,14 0 0,-7 0 0,3 5 0,-16 1 0,5 4 0,4 1 0,0-5 0,4-1 0,-7-14 0,7-14 0,-9 5 0,1-13 0,-41 15 0,-17-11 0,-18 15 0,1-3 0,6 25 0,8 10 0,1 2 0,3-2 0,8 0 0,1-1 0</inkml:trace>
  <inkml:trace contextRef="#ctx0" brushRef="#br0" timeOffset="49264.27">21798 5906 8191,'-5'-7'0,"8"-2"4375,38-16-4375,-9 11 0,8-1 0,7-1 0,10-1 0,4-1 0,2 0-43,-6 3 1,3 0 0,1 0 0,3-1 0,1-1 42,-6 2 0,2-1 0,2-1 0,1-1 0,1 1 0,-1 1 0,-1 0 0,-1 1 0,1 0 0,0 1 0,-1 0 0,0 0 0,-1 1 0,-2-1 0,3 0 0,-1-1 0,-1 0 0,-2 1 0,-2 0 0,-4 2 0,6-1 0,-4 0 0,-3 2 0,-5 2 0,11 2 0,-16 0 2105,-28-2-2105,-18 9 5135,-19 0-5135,-23 0 0,22 0 0,-8 0 0</inkml:trace>
  <inkml:trace contextRef="#ctx0" brushRef="#br0" timeOffset="68447.27">8432 7375 24575,'-9'-6'0,"-11"1"0,2 5 0,-5 0 0,8 0 0,3 9 0,2-2 0,5 12 0,5-2 0,5 4 0,8 9 0,6-2 0,0-1 0,2-1 0,-7-10 0,-4 6 0,-4-5 0,-12 2 0,-13 1 0,-2 1 0,-9-1 0,11-10 0,-5-5 0,15-5 0,-5 0 0</inkml:trace>
  <inkml:trace contextRef="#ctx0" brushRef="#br0" timeOffset="69098.27">8618 7063 24575,'6'61'0,"0"0"0,4 4 0,1 0 0,-5 2 0,0-2-923,1-10 0,0-4 923,1-15 0,-2-3 596,-4 3-596,7-24 305,-8-6-305,-1-7 0,-1-5 0,-4 1 0</inkml:trace>
  <inkml:trace contextRef="#ctx0" brushRef="#br0" timeOffset="69381.27">8571 7483 8191,'3'-6'0,"12"-8"5063,7 4-5063,5-8 0,3 0 0,22 4 0,-21-4 0,1 2 0,23 5 704,-25-4 1,-11 14-1,-10-5 1</inkml:trace>
  <inkml:trace contextRef="#ctx0" brushRef="#br0" timeOffset="69881.27">9073 7390 24575,'-5'-11'0,"-1"5"0,-14 1 0,-1 27 0,-4 18 0,10 16 0,6-11 0,9-13 0,5-21 0,10-5 0,4-15 0,7-4 0,-3-3 0,-7 6 0,-1 27 0,0-4 0,2 6 0,-6-5 0,7-12 0,-11 2 0,12-21 0,-12 13 0,1-13 0</inkml:trace>
  <inkml:trace contextRef="#ctx0" brushRef="#br0" timeOffset="70097.27">9263 7119 24575,'6'29'0,"10"19"0,-4-11 0,1 2 0,4 7 0,-1-1 0,-3-4 0,-1-2 0,4 15 0,-9-35 0,-7-14 0</inkml:trace>
  <inkml:trace contextRef="#ctx0" brushRef="#br0" timeOffset="70264.27">9325 7420 24575,'7'-15'0,"4"3"0,15-5 0,-2 11 0,-4 0 0,-11 6 0</inkml:trace>
  <inkml:trace contextRef="#ctx0" brushRef="#br0" timeOffset="70563.27">9580 7296 24575,'-11'-6'0,"5"6"0,2 10 0,4 47 0,6-9 0,-2-12 0,4-2 0,15 0 0,1-19 0,9-36 0,-13 6 0,-2-13 0,-12 19 0</inkml:trace>
  <inkml:trace contextRef="#ctx0" brushRef="#br0" timeOffset="71648.27">9791 7378 24575,'17'22'0,"-3"-1"0,-3 2 0,0-12 0,-5 3 0,9-19 0,10-4 0,-2-6 0,2 1 0,-10 3 0,1 10 0,0-4 0,1 10 0,-2 1 0,-4 0 0,4-2 0,-3-4 0,4-4 0,-1 2 0,1-2 0,5-3 0,18 6 0,-14-5 0,14 0 0,-18-1 0,-5 0 0,-5-3 0,-2-5 0,-8 12 0,9-1 0,-4 16 0,14 3 0,2-9 0,1-1 0,-3-5 0,0-11 0,-1-6 0,6-39 0,4-2-710,-22 17 1,-1 0 709,8 7 0,-2 2 0,-9-5 0,-3 1 0,5-12 0,-13 2 0,-3 43 0,-6 47 0,11-8 0,5 4 0,6 10 0,3-1 0,-4-13 0,4-4 1419,26 12-1419,-16-29 0,4-9 0,5-10 0,-3-7 0,3-1 0,-9 3 0,-3 26 0,-4-8 0,-5 14 0,4-8 0,-4-7 0,0 6 0,-16-13 0,-2-2 0,-34-22 0,30 12 0,-13-10 0</inkml:trace>
  <inkml:trace contextRef="#ctx0" brushRef="#br0" timeOffset="71847.27">10443 7086 8191,'24'-26'0,"22"-14"1793,-20 19 1,2 0-1794,4-4 0,0 1 2970,13-10-2970,-18 14 0,0 1 0,14-8 0,-3-4 472,-17 22 1,-14 0 0,-2 9 0</inkml:trace>
  <inkml:trace contextRef="#ctx0" brushRef="#br0" timeOffset="78497.27">4107 9264 24575,'11'39'0,"6"-1"0,-15 8 0,15-6 0,-15-2 0,12-14 0,1-7 0,10-24 0,15-20 0,4-9 0,-7 2 0,4-5-514,-8 7 1,6-5 0,3-2-1,0-1 1,-2 3 513,6-3 0,0 2 0,-1 0 0,3-1 0,-6 4 0,2-1 0,1 0 0,-2 1 0,-2 3 0,13-6 0,-4 4 0,-5 2 0,-5 0 0,-7 8 0,-7 13 0,-24 2 0,2 9 0</inkml:trace>
  <inkml:trace contextRef="#ctx0" brushRef="#br0" timeOffset="82780.27">8673 9416 8191,'-11'0'0,"0"0"5063,0 9-5063,5 11 2818,-3 7-2818,1 11 1719,2 15-1719,2-15 0,2 0 0,2 26 0,3-13 0,4 1 0,2-15 0,3-2 3392,7 12 0,4-2-3392,3-6 0,3-6 0,23 5 0,-1-9 0,-13-26 0,2 5 0,-8-17 0,-11-3 0,-10 1 0,-11 2 0</inkml:trace>
  <inkml:trace contextRef="#ctx0" brushRef="#br0" timeOffset="83465.27">9383 9409 24575,'-5'36'0,"0"1"0,-13 9 0,8 1 0,-3 4 0,-7-9 0,-3-3 0,3-8 0,-1 0 0,-2 5 0,0-5 0,-10-3 0,13-12 0,4-15 0,4-5 0,2-32 0,5-12 0,15 7 0,25 39 0,2 23 0,-8 2 0,0 1 0,13 3 0,8-2 0,-8-8 0,2-7 0,-17-9 0,-3-8 0,-17 1 0,2 0 0</inkml:trace>
  <inkml:trace contextRef="#ctx0" brushRef="#br0" timeOffset="83814.27">9526 9166 24575,'31'42'0,"-13"-4"0,0 8 0,-1 0 0,0 6 0,-3-1-374,-3-3 1,-3 0-1,2 1 374,4 9 0,2 3 0,-5-5 183,-8 0 1,-2-3-184,8 0 0,0-4 0,-9 2 0,-17-23 186,7-16-186,-26 9 0,8-7 0,5 0 0,5-8 0</inkml:trace>
  <inkml:trace contextRef="#ctx0" brushRef="#br0" timeOffset="92947.27">4503 10979 8191,'0'-16'0,"-5"6"5063,4 10-5063,-4 10 2818,-3 31-2818,7-9 0,-1 3 0,-7 12 0,0 2 0,8 10 0,-1 2 0,-4-13 0,-3 2 0,3-2 0,4 6 0,1 2 0,-2 0 0,-1 3 0,-1-3 620,-1 3 0,1 1-620,4-4 0,1 3 0,-1-3 2452,-5 4 1,1-4-2453,4 0 0,2-5 0,-1 13 0,0-21 0,0 2 0,0-1 0,0 1 0,-5 15 0,0 0 0,4-6 0,-1-4 0,-2-14 0,-2-3 0,0 21 0,5-38 656,-5 3-656,10-12 1702,7 2-1702,5-15 0,5 5 0,13-16 0,5-2 0,-6 10 0,1 2 0,22-14 0,2 1 0,-19 14 0,-1 1 0,-2-4 0,1 0 0,4 0 0,-1 0-655,22-4 655,-21-3 0,-1 2 0,8 10 0,-10-8 0,3-1 0,-3 7 0,3 0 0,17-5 0,4-2 0,-5 2 0,-1 0 0,-8-1 0,-1 0 0,13 1 0,2-1 0,-10-2 0,2-1 0,-4 4 0,2 1 0,1-1-324,2-1 0,0-2 1,1 2 323,-1 1 0,1 0 0,0 1-719,2-2 1,1 1 0,-3 1 718,7 3 0,-2 0-1844,-11 0 0,1-1 0,-5 1 1844,-4 0 0,-2 0 0,12 1 0,2-2-927,0-5 1,-1-1 926,-9 6 0,1 0 127,-1-1 0,2-2 0,-2 2-127,5 2 0,-1 0 0,7-3 0,-1 0 0,-9 4 0,-3 1 0,-8-1 0,-1 0 0,22-3 1612,-17 1-1612,18-3 5601,3-8-5601,-22 9 0,3 1 0,9-1 0,3 1 0,0-2 0,2 1 0,-9 3 0,2-1 0,0 1 0,-3-1 0,0 0 0,-1 0 1063,20-3 0,-4 0-1063,-18 4 0,-5 1 0,13-3 195,-30 3-195,-7 5 0,-2-10 0,-5 5 0,0 0 0,-4-13 1251,4 2-1251,-5-10 0,0-6 0,0 2 0,1-3 0,-2-3 0,-8-26 0,8 6 0,0-2 0,-3 9 0,0 1 0,3 6 0,2-1 0,0-5 0,-2 2 0,-8-14 0,5 26 0,0 1 0,-6-23 0,-1 29 0,10 4 0,-9 4 0,4 7 0,-9-7 0,-11 14 0,-2-4 0,-28 1 0,17 5 0,-2 1 0,-11-7 0,-2 1-997,-3 8 1,1 0 996,1-10 0,1 0 0,13 9 0,-1 1-355,-2-6 1,-3-2 0,-1 1 354,-1 6 0,-1 2 0,-3-1 0,3-1 0,-2-2 0,-2 0 0,-2 2 0,2 1 0,-3 1 0,-2 0 0,1 1 0,3-1-444,-5 0 0,2-1 1,0 1-1,-2 1 444,6 1 0,-3 0 0,1 0 0,0 1 0,3 0 0,0 0 0,3 0 0,1 1 0,0 1 0,-11 2 0,1 2 0,3 1 0,-12 3 0,5-1 0,9-5 0,2 0-543,5 3 0,3 0 543,6-3 0,-2 0 630,-17 5 0,-2-1-630,11-4 0,-1 0 0,-11 4 0,1-1 0,18-9 0,2 0 482,-9 4 1,0 0-483,9-4 0,1-2 0,-6 1 0,-1 0 0,2 4 0,2 1 1905,-18-3-1905,10 6 1394,17-8-1394,-3 0 0,14 0 393,0 0-393,-9 0 0,16 0 0,-15 0 0,13 0 0,0 0 0,0 0 0,6 5 0,-9 9 0,11-6 0,-5 5 0</inkml:trace>
  <inkml:trace contextRef="#ctx0" brushRef="#br0" timeOffset="98248.27">9661 11294 24575,'23'-5'0,"0"-1"0,15-6 0,1-9 0,9 11 0,-5-14 0,4 16 0,-21-2 0,-2 4 0,-18 1 0,-1 9 0,-5 2 0,0 15 0,-6 1 0,5 11 0,-27 8-3392,9 2 0,-1 3 3392,-5-11 0,-1 1 0,-2 10 0,2 0 0,5-15 0,2-4 0,-4 9 0,2-7 0,15-15 0,6-8 0,11 5 6784,22-5-6784,0-2 0,31-12 0,-24 6 0,2-12 0,-22 13 0,-2-16 0,-10 13 0,5-8 0</inkml:trace>
  <inkml:trace contextRef="#ctx0" brushRef="#br0" timeOffset="98747.27">10781 11150 9711,'14'-15'0,"-5"12"2554,17-15 0,7-3-2554,15 3 645,10-9 0,-25 14 1,-19 13-1</inkml:trace>
  <inkml:trace contextRef="#ctx0" brushRef="#br0" timeOffset="98915.27">10868 11204 24575,'28'-18'0,"1"0"0,26-14 0,-11 8 0,-11 4 0,-17 19 0,-10-4 0,-2 5 0</inkml:trace>
  <inkml:trace contextRef="#ctx0" brushRef="#br0" timeOffset="99433.27">11477 10733 24575,'19'24'0,"8"7"0,3 4 0,12 5 0,-12-10 0,12 0 0,-11-8 0,-5-4 0,-6-11 0,-19-2 0,3-5 0,-9 0 0</inkml:trace>
  <inkml:trace contextRef="#ctx0" brushRef="#br0" timeOffset="99681.27">11652 10748 24575,'-16'25'0,"-11"18"0,4 8 0,7-6 0,0 1 0,-15 12 0,20-24 0,2-1 0,-12 7 0,16-28 0,5-3 0</inkml:trace>
  <inkml:trace contextRef="#ctx0" brushRef="#br0" timeOffset="99950.27">11956 10842 24575,'15'-11'0,"-3"5"0,4 1 0,-6 5 0,6-4 0,1 2 0,4-9 0,-5 10 0,-5-5 0,-7 6 0</inkml:trace>
  <inkml:trace contextRef="#ctx0" brushRef="#br0" timeOffset="100849.27">12424 10787 24575,'19'-48'0,"-8"17"0,1-4 0,2-21 0,-1-3 0,-4 12 0,0-2 0,-1 1 0,0-3 0,-3 3 0,-3 1 0,-1 3 0,2 2 0,0 3 0,-4-9 0,-4 109 0,4-28 0,2 3 0,3 17 0,2 0 0,-2-10 0,3-5 0,18 13 0,-8-24 0,7-4 0,-3-24 0,14-20 0,-13-6 0,0-6 0,3-10 0,-1-3 0,2-15 0,-3 3 0,-9 24 0,-2 6 0,7-8 0,-19 99 0,0-17 0,0 3 0,5 12 0,0 2 0,-4-1 0,1-3 0,3-9 0,0-5 0,-5 3 0,0-22 0</inkml:trace>
  <inkml:trace contextRef="#ctx0" brushRef="#br0" timeOffset="101265.27">11413 11667 8191,'24'-31'0,"7"10"0,9 0 568,7 0 1,6-1-1,1 0-568,-2 3 0,0 1 0,2-1 0,-4 2 0,2-1 0,0 1 0,-4 0 0,2 0 0,-2 0 0,2-1 466,0-1 1,3-3-1,1 0 1,-1 1-467,-3 2 0,0 1 0,0-1 0,0-1 0,2-2 0,0-2 0,0 0 0,-3 3 0,6 1 0,-2 2 0,-7 1 0,-6-7 0,-9 9 533,-16 19 1,-15-5 0,-20 16-1</inkml:trace>
  <inkml:trace contextRef="#ctx0" brushRef="#br0" timeOffset="101763.27">12422 11614 24575,'0'67'0,"1"-33"0,-2 0 0,-8 4 0,-1-2 0,0 5 0,-17-1 0,7-38 0,1 8 0,-10-40 0,16-20 0,5 15 0,3-3 0,3-5 0,4 2 0,12-11 0,5 23 0,7 6 0,16 13 0,6 6 0,-3-5 0,1 3-687,12 5 0,-2 2 687,-18-1 0,0 0-35,18-5 1,2-1 34,-4 0 0,-1-1 0,1-6 0,-3-2 0,-11 6 0,-6-2 0,-1-10 0,-23 5 0,-5 9 0,-5-3 0</inkml:trace>
  <inkml:trace contextRef="#ctx0" brushRef="#br0" timeOffset="109346.27">9372 11032 8191,'-5'-12'0,"4"20"5063,-4 10-5063,5 12 2818,-8 12-2818,6 23 0,-3-19 0,1 4 0,4 15 0,0 0 0,0-12 0,0 1 0,0-7 0,-1 3 0,2 0 634,5 15 1,-1 2-635,-4-15 0,-1 1 0,2 1 1265,5 7 1,2 0 0,-3-4-1266,-4 4 0,-1-3 0,4 0 0,2-2-60,2-12 0,0 0 60,-7 6 0,1 2 0,6-8 0,2 0 0,-2-1 0,-7 7 0,-1-4 0,4-6 0,0-7 575,-5-13-575,0-9 2837,5-5-2837,-4 4 145,9-4-145,5-1 0,12 0 0,11-20 0,3 4 0,7-3 0,8-10 0,5-1-1254,-2 6 0,4 2 0,-1-1 1254,-11 2 0,-1 1 0,3-1 0,1 1 0,5-1 0,-1 1 0,-6 2 0,11-4 0,-1 1 0,-3 1 0,3-1 0,0 0-268,-6 2 0,0 1 0,0 0 268,1-2 0,1 1 0,-1 0-682,0 4 1,0 0 0,-3-1 681,-7-2 0,-3-2 0,-2 3 0,3 4 0,-1 0-126,13-8 0,3-3 126,1 3 0,2 0 0,-12 3 0,1 1 0,0 0 767,-2 1 1,-1 0-1,-1 1-767,0 3 0,-1 2 0,-2-2 402,8-3 1,-2-1-403,11 5 0,-2-1 0,-16-4 0,1-1 0,13-2 0,3 0 0,3 2 0,0-1 0,-5-2 0,-2-2 1232,-1-2 0,1 0-1232,1 1 0,0-1 0,-6-5 0,2-1-34,-9 10 1,2 1 0,-1 0 33,17-9 0,-3 0-398,-3 3 1,-3 2 397,-7 0 0,-3 2 0,-11 9 0,-1 0 0,12-6 0,1 1 0,-9 5 0,-1 1 0,5-5 0,-3-1 0,6-3 0,-19 8 0,-13-3 435,4 3-435,-3-9 1751,4-7-1751,-9-8 0,9-12 0,-14 4 0,-2-5 0,6-6 0,-2-4 0,-6 1 0,-4-3 0,2 1-899,2 9 0,2 1 0,-1 0 899,-3-4 0,0 0 0,0-4 0,0 0 0,1-3 0,0-2 0,0 2-483,-2-8 1,0 1 0,-1-4 482,0 14 0,0-4 0,-2 0 0,1 0 0,0 3 0,0-3 0,1 2 0,-1 2 0,-2 1 0,-4-10 0,-3 3 0,2 2 0,5 11 0,1 3 0,-2 2 0,-7-11 0,0 7 0,-4-3 0,-4 0 0,5 22 0,-4-3 0,8 17 2478,1 2-2478,-15 5 1666,-6 5-1666,-28 9 0,15-3 0,-2 1 0,9-1 0,0 0-684,-11 6 1,0-2 683,13-9 0,-2 1 0,-4 11 0,-4 5 0,-2-1 0,-8-5 0,-3-3 0,-3 4-360,18 1 0,-2 2 0,-2 1 0,-1 1 0,-1-1 360,3-2 0,-3 0 0,0 1 0,-1-1 0,1 0 0,1 1-727,-7 1 1,2 1 0,0 0-1,0 0 1,-2 2 726,5-1 0,-1 1 0,-1 0 0,0 1 0,3-2 0,2 0 0,-8 1 0,3-1 0,2 0 0,0 0 0,4 1 0,0-1 0,1 0 0,0 0 0,-13 5 0,1-1 0,3-2 0,11-5 0,3-1 0,-2 1 0,-9 4 0,-2 1 0,4-2-210,-5 2 1,0 0 209,11-4 0,-3 1 0,0-1 0,1 0 0,-1-1 0,-1 0-376,-4 3 0,-1 1 1,3-2 375,9-4 0,2-2 0,2 1 0,-6 4 0,4 0 631,10-5 0,2-1-631,-3-1 0,2 1 0,-14 14 0,0-14 3556,21 7-3556,9-12 536,-4 0-536,4 5 2991,-1-5-2991,-2 1 0,3 3 0,-5-3 0,5-1 0,5 5 0,2-10 0,8 9 0,-9-9 0,9 9 0,-9-9 0,4 8 0,0-3 0,1 0 0,5-1 0</inkml:trace>
  <inkml:trace contextRef="#ctx0" brushRef="#br0" timeOffset="117265.27">4059 11459 24575,'-15'6'0,"-13"16"0,-3 6 0,3-2 0,-1 0 0,-22 14-657,19-17 0,0 0 657,-19 15 160,20-14 0,0 0-160,2 0 0,0 0 0,-20 13 0,12-14 0,36-19 0,33-12 994,3 6-994,28-17 0,-15 17 0,-1-10 0,2-3 0,-7 6 0,-1-1 0,6 0 0,-4 0 0,-2-5 0,-38 15 0,-19 0 0,-12-8 0,-9 7 0,-5 0 0,1-8 0,-1 1 0,-11 3 0,1 1 0,-13-6 0,27-2 0,18 10 0,-1-8 0,0 3 0,9-3 0,16 25 0,7 3 0,14 33 0,1-3 0,-7-9 0,0 3 0,2 1 0,-1 1 0,0 1 0,-1-2 0,-1-4 0,-2-4 0,1 0 0,-3-11 0,-9-44 0,-5-32 0,0-12 0,-1 21 0,2-2 0,4 0 0,4-1 0,4-8 0,1 1 0,1 8 0,0 0 0,3-2 0,-3 4 0,-4 1 0,2 2 0,-11 14 0,7 15 0,-8 2 0,4 8 0,-5-4 0</inkml:trace>
  <inkml:trace contextRef="#ctx0" brushRef="#br0" timeOffset="124063.27">10097 12280 8191,'-6'-4'0,"1"7"5063,18 6-5063,5 33 0,-4-6 0,-1 7 0,-6-1 0,-2 5 0,1 2-20,2 13 1,1 4-1,-3-1 20,-4-9 0,-3-1 0,3 0 0,5 8 0,2 0 0,-1-6 1023,-3-6 0,1-5-1023,1-3 0,-1-6 5521,-7-5-5521,-19-38 0,-11-16 0,4-4 3813,2 13-3813,19-1 0,-8 11 0,12 11 0,-7 15 0,17 15 0,1-6 0,5-8 0,3-9 0,4-9 0,10-1 0,1-18 0,-6 5 0,-7-11 0,-4 2 0,-4 5 0,4-10 0,-9 10 0,4-3 0,-9 4 0,4 5 0,-5 2 0</inkml:trace>
  <inkml:trace contextRef="#ctx0" brushRef="#br0" timeOffset="127180.27">4488 13144 8191,'-11'9'0,"-7"16"4835,16 32-4835,-21 3 0,9-5 0,0 5 0,-8-3 0,0 3 642,7-4 0,2 3 0,-1 1-642,0-2 0,-1 0 0,1 1-93,4 6 0,2 0 0,-2-3 93,0-16 0,-2-2 0,3 2 0,3 8 0,2 2 0,-1-3 2433,-6 5 0,0-2-2433,6-7 0,1 2 0,-1-3 0,-2 7 0,1-4 0,-1-4 0,3-5 0,4 4 196,0-11-196,0-10 984,0-5-984,4-9 3373,2-5-3373,0 3 483,13-7-483,-2 2 0,43-4 0,-3 0-604,-17 0 0,2 0 604,-2 1 0,2-2 0,3-2 0,6-1 0,1-1 0,8 0 0,3-1 0,2 1-574,-3 1 1,2 0-1,2 0 1,-1 1 573,1-1 0,-1 1 0,1 0 0,2 0 0,-7 0 0,3 0 0,0 0 0,-2 1 0,-1 0 0,1 1 0,-2 1 0,0-1 0,1 0 0,5-1 0,3-2 0,-2 1 0,-4-1 0,5 0 0,-4 0 0,-4 1 0,-14 2 0,-1 1 0,-2-2 0,21-10 0,-6 1 0,-20 10 0,-2 0 0,9-5 0,1 1 0,-6 0 0,-1 1 0,0 0 0,-2 0 0,11-6 1064,-23 4-1064,0-4 2438,-12 8-2438,7-13 0,6-1 0,-7-2 0,8-4 0,-1-15 0,0-17 0,-7 7 0,-2-8 0,-5 10 0,-1-2 0,0-1-984,2 1 1,0 0 0,-1-1 983,-1-3 0,-2-1 0,0 2 0,2-13 0,0-1 0,-1 5 0,1-3 0,-1-1 0,-1-2 0,-2 0 0,1-4 0,2 7 0,0-3 0,2 0 0,-1 2 0,-2 9 0,0 1 0,0 1 0,-1 4 0,0-2 0,-1 3 0,-1 5 0,1 1 0,-2 9 0,-5 17 0,-5 4 0,-5-4 0,-7 3 0,-4-3 0,0 9 2950,-33 1-2950,10 10 0,-5 2 0,2-2 0,-3-1 0,-3 2-1502,5 0 1,-3 2 0,-1-1 0,2-1 1501,-10 0 0,2-2 0,-5 1 0,13 0 0,-3 1 0,-1-1 0,-1 1 0,0-2-467,2 0 1,0-2-1,0 1 1,-1 0-1,-3 2 467,0 2 0,-3 1 0,-1 0 0,-1 2 0,-1-1 0,1 0 0,-1-1 0,-1 0 0,0-1 0,0 1 0,0 1 0,1 0-648,0 1 0,1 1 0,-1 1 0,2 0 0,2-1 1,2 0 647,-11 1 0,4 0 0,2-1 0,2 0 0,6-4 0,2 0 0,3 0 0,5 1 0,-4 7 0,5-1 0,4-9 0,3 0 0,-13 13 3423,16-12-3423,22-2 0,7-2 0,4 2 0</inkml:trace>
  <inkml:trace contextRef="#ctx0" brushRef="#br0" timeOffset="130930.27">4570 15298 8191,'0'-11'0,"-9"48"5023,-3 19-5023,2 1 0,-2 7 0,1-3 0,-1 2 0,2-16 0,0 1 0,0 2 0,-4 9 0,-1 2 0,0-1 437,0-7 1,0 0 0,-2 0-438,-1 12 0,-2 1 0,1-6 0,-3 0 0,2-6 0,6-9 0,2-6 0,-1-2 1916,8-27-1916,4 4 6117,-4-7-6117,5 8 40,5-4-40,5-5 1975,14 4-1975,15-9 0,10 14 0,8-13 0,7 8 0,-17-9 0,4-2 0,12 2 0,5-2-1104,-14-3 0,3 0 0,-1 0 1104,-6 3 0,-1 1 0,2-2 0,12-6 0,1-1 0,0 1-335,-7 6 0,-1 3 0,2-3 335,6-5 0,2-2 0,-1 1 0,-4 7 0,0 1 0,-2-2 0,-8-4 0,-2-3 0,-2 2 0,10 5 0,-1 1-93,5-5 0,1 1 93,-10 5 0,1 0 0,7 0 0,1 0 0,4 0 0,-2 0-574,-14 0 1,-1 0 573,2 0 0,-2 0 0,18 0 1190,-12 1 1,4-2-1191,3-4 0,3-1 0,-7 1 0,3 0 0,-2 0-270,-9 1 0,-2-1 0,-1-1 270,19-6 0,-5 2 0,-18 9 0,-3-1 0,-2-9 0,0 0 95,-1 10 0,2 0-95,6-9 0,2-1 642,-2 4 0,-1 1-642,-1-4 0,-2-1 0,12-1 498,-29-1-498,-9 12 2107,-3-10-2107,6 9 0,-7-9 0,-1 10 0,-7-13 0,8 2 0,-8-4 0,10-3 0,-10-5 0,14-40 0,-10 19 0,1-5-875,1 6 0,1-4 0,-2 1 875,0-16 0,0 1 0,8-1 0,-1 2-133,-12 15 1,0 0 132,13-12 0,-1 0 0,-12 4 0,-1 1 0,5-1 0,-2 4 0,-4 12 0,-4 5 0,-7 4 0,-1 10 0,-12 18 2586,-26-14-2586,15 13 0,-4 1 0,-24-4 0,-2 0-272,12 5 1,-3 0 271,-3 0 0,-6 0 0,0 0-1117,3 0 1,0 0-1,-3 0 1117,2 0 0,-3 0 0,-1-1 0,-2 2 0,10 1 0,-2 1 0,0 0 0,1 0 0,2 0-978,-3-2 1,1-1 0,2 0 0,-1 2 977,-1 0 0,-1 2 0,2-1 0,3 1 0,0 0 0,4 0 0,-4 1-512,1 0 0,-4 0 1,-2 1-1,0 1 512,-1 1 0,-1 2 0,0 0 0,-3-1 0,6-1 0,-3 0 0,0-1 0,0 0 0,1 0 0,2 1 0,0-1 0,1 1 0,2-1 0,2-1 0,1-2 0,3 0 0,0-1 0,1 2 0,-3 1 0,0 1 0,1-1 0,3-1-138,-1-4 1,4-1-1,-1 2 138,-4 4 0,1 3 0,1-3 0,-8-5 0,3 1 914,11 7 1,4 0-915,-1-7 3710,6 12-3710,19-13 766,14 8 0,-3-7 0,9 2 0</inkml:trace>
  <inkml:trace contextRef="#ctx0" brushRef="#br0" timeOffset="154264.26">4402 6534 24575,'-15'0'0,"-16"0"0,-20 1 0,11 1 0,-3 2 0,-3 0 0,-1 1 0,-2 2 0,1 1 0,2 1 0,3 0 0,8-1 0,1 1 0,-22 8 0,17-2 0,12-3 0,13-2 0,6-4 0,4-2 0,2-2 0,1 3 0,1-1 0,0 7 0,0 43 0,0-21 0,0 3 0,0 25 0,0 5 0,0-2 0,0 0 0,0 2 0,0-1 0,1-2 0,0-3 0,1-9 0,-1-2 0,0-7 0,0-3 0,1 24 0,-2-14 0,0-2 0,2 3 0,1 3 0,1 2 0,3 2 0,-4-21 0,0-5 0,-2-21 0,2-6 0,4-2 0,16-2 0,23-4 0,-12 0 0,3-1 0,7-3 0,3 0 0,1-3 0,-1 0 0,-3 0 0,-2 1 0,-5 1 0,-1 0 0,19-6 0,-14 3 0,-7 1 0,-6 3 0,-7 3 0,-5 2 0,-7 2 0,-3 1 0,-4 0 0,-1 0 0</inkml:trace>
  <inkml:trace contextRef="#ctx0" brushRef="#br0" timeOffset="170146.27">8724 15575 24575,'0'9'0,"2"5"0,7 15 0,13 16 0,-4-11 0,3 3 0,5 6 0,2 2 0,-1 1 0,1 2 0,0 0 0,-1 0 0,-3-4 0,-1-2 0,-4-7 0,0-2 0,11 16 0,-11-22 0,-5-16 0,-3-7 0,-2-5 0,-1-9 0,0-10 0,5-29 0,-1 10 0,2-6 0,5-15 0,2-4-212,-5 14 1,0-1-1,1 1 212,-1 1 0,0 1 0,-1 2 0,4-13 0,-3 6 0,-5 17 0,-3 6 0,1 1 0,-8 24 0,-3 16 0,-4 9 0,-4 7 0,-19 15 0,-8 6 0,11-14 0,-1 0 0,-3 4-347,-3 4 0,-4 4 0,-1 1 1,1 0 346,3-3 0,-1-1 0,1 1 0,0-1 0,1 0 0,0 0 0,1 0 0,1-2-102,-5 8 0,1-2 0,1-3 102,-5 9 0,3-5 0,7-11 0,2-4 0,-11 9 0,15-18 0,4-9 1988,9-9-1988,-1-1 85,7-5 0,2 0 0,1 0 0</inkml:trace>
  <inkml:trace contextRef="#ctx0" brushRef="#br0" timeOffset="180663.27">14643 11215 24575,'0'0'0</inkml:trace>
  <inkml:trace contextRef="#ctx0" brushRef="#br0" timeOffset="189179.27">13026 6546 24575,'-56'0'0,"10"0"0,-6 0 0,4 0 0,-3 0 0,0 0-443,-5 0 0,-1 0 1,1 0 442,1 1 0,1 1 0,1 1 0,4 0 0,1 2 0,1 0 0,-16 4 0,3 0 216,2 2 1,1 1-217,6 0 0,2-1 110,7-1 0,2 1-110,4-1 0,2 0 0,-18 5 0,17-8 675,15-4-675,11-4 0,5-3 0,3-4 0,2-6 0,3-4 0,2-3 0,3-1 0,7-12 0,-3 9 0,4-6 0,-4 13 0,-2 4 0,-4 5 0,-6 8 0,-8 13 0,-6 12 0,-4 9 0,-1 4 0,4-6 0,5-5 0,3-6 0,2 1 0,3-7 0,-1 0 0,3-8 0,1-4 0,4 1 0,6 1 0,11 8 0,11 10 0,8 7 0,2 0 0,-6-5 0,-8-8 0,-9-6 0,-7-4 0,-7-3 0,-3 0 0,-3 0 0,-1 0 0,0-2 0</inkml:trace>
  <inkml:trace contextRef="#ctx0" brushRef="#br0" timeOffset="192213.27">12695 8567 24575,'-65'0'0,"25"0"0,-2 0 0,-9 0 0,-3 1 0,-8 2 0,-2 1 0,-1 1 0,0 3 0,20-2 0,0 0 0,0 2 0,-21 3 0,3 1 0,8-1 0,2 1 0,7-1 0,2 0 0,8-1 0,3-1 0,-22 9 0,7-3 0,4 0 0,-5 0 0,-4 1 0,1-3 0,2-4 0,7-4 0,10-5 0,12 0 0,8 0 0,8-3 0,5-19 0,21-10 0,0-7 0,17 0 0,-7 14 0,-3 3 0,-5 4 0,0 3 0,-13 6 0,-3 3 0,-13 4 0,-17 19 0,-2 0 0,-11 15 0,7-5 0,3-1 0,4-4 0,3-3 0,4-2 0,2 1 0,6-6 0,1 3 0,3-7 0,1 1 0,0-1 0,1-2 0,2-2 0,3-3 0,4-1 0,7 0 0,4-1 0,5-1 0,0 1 0,-3-1 0,-3 2 0,-5 0 0,-4 0 0,-2 0 0,-2 2 0,0-1 0,1 2 0,3 0 0,1 1 0,0 2 0,-1 1 0,0 0 0,-2 1 0,-2 0 0,0-2 0,-1-3 0,-1 0 0,0-1 0,-2 2 0,-1 1 0,0-1 0,0 1 0,1-2 0,0-1 0,2-1 0,-1-1 0,-1 0 0</inkml:trace>
  <inkml:trace contextRef="#ctx0" brushRef="#br1" timeOffset="-74920.76">1607 7195 24575,'4'6'0,"-3"3"0,9-7 0,-9 7 0,9-12 0,-9-4 0,10-26 0,-5 1 0,-1-2 0,4-29-3392,1 9 0,0 2 3392,-8-3 0,14-8 0,-14 39 0,4 31 0,-6 50 0,5-15 0,1 5 0,-2 6 0,3-1 0,9-5 0,3-6 6784,4 4-6784,11-27 0,5-52 0,-1-8-788,-9 4 1,-2-3 787,-6 4 0,-3-3 0,0 0 0,-1-4 0,-2 1 0,-1-13 0,-2 1 0,1 3 0,-1 6 0,-4 4 0,-7 68 0,-2 19 0,1 3 0,0 5 0,3-7 0,1 3 0,0-3 0,1 8 0,2-5 0,2-10 0,1-6 0,0-2 0,-4-1 393,-1-18 1,-4-3 0,4-9 0</inkml:trace>
  <inkml:trace contextRef="#ctx0" brushRef="#br1" timeOffset="-73740.76">2588 6948 24575,'11'0'0,"9"0"0,30 8 0,7-6 0,-9 8 0,4-1 0,-5-7 0,1-2 0,4 6 0,0-2 0,-7-3 0,-4-2 0,12 1 0,-16 0 0,-40-9 0,1 1 0,-9-3 0,2 5 0</inkml:trace>
  <inkml:trace contextRef="#ctx0" brushRef="#br1" timeOffset="-73140.76">2608 6786 24575,'-28'32'0,"12"-14"0,-10 8 0,16-15 0,-1 0 0,0-1 0,-6 6 0,5-5 0,-5 0 0,15-2 0,8-3 0,17 15 0,-1-6 0,6 16 0,-6-12 0,0 2 0,-5-1 0,-7-9 0,-5 0 0,-5-6 0</inkml:trace>
  <inkml:trace contextRef="#ctx0" brushRef="#br1" timeOffset="-65820.76">3190 9463 24575,'42'0'0,"0"0"0,5-5 0,3 0 0,-5 4 0,2 2 0,-1-3-1462,14-8 0,-3 0 1462,-4 8 0,-5 1 0,7-9 925,-31 5-925,-8 4 120,-20-4 0,6 5 0,-11 0 1</inkml:trace>
  <inkml:trace contextRef="#ctx0" brushRef="#br1" timeOffset="-65230.76">3389 9257 16269,'-4'-6'0,"-7"12"3616,-7 11-3616,-2 14 715,0-1 0,-3 3-715,-2 1 0,-1 0 0,-6 7 0,0-2 0,5-7 0,1-4 0,-7 1 763,21-10-763,12-18 2497,11 9-2497,23 3 0,-8 1 0,22 12 0,-26-17 0,12 16 0,-13-22 0,-1 14 0,-5-15 0,-9 2 0,-1-4 0</inkml:trace>
  <inkml:trace contextRef="#ctx0" brushRef="#br1" timeOffset="-63970.76">1948 9025 8191,'-10'0'0,"4"-4"5063,-5 21-5063,1 16 0,1 28 0,1-2 0,8-11 2818,0-20-2818,0 2 1719,0 2-1719,0-5 6784,0-3-6784,0-27 0,0-4 0,0-9 0,0 0 0,0 5 0,0 14 0,0-1 0,0 26 0,17-14 0,5 16 0,13-15 0,-9-1 0,6-8 0,-14-16 0,2 8 0,-11-8 0</inkml:trace>
  <inkml:trace contextRef="#ctx0" brushRef="#br1" timeOffset="-62060.76">2541 8875 24575,'-13'25'0,"4"6"0,-31 10 0,2 9 0,9-22 0,0 0 0,-16 16 0,-4 0 0,6-13 0,7-9 0,-4 0 0,2-2 0,-3-1 0,-19 6 0,1-2 0,25-10 0,2-3 0,-4 1 0,6-3 0,15-8 0,0-10 0,8-1 0,-3-11 0,20 4 0,-3 2 0,12 3 0,14-2 0,33 7 0,-3 9-518,-18 4 0,-1 3 518,13 20 0,-13-11 0,1 0 0,-6 3 0,1-1 0,11-2 0,0-1 0,-7-5 0,-1-2 0,-9-3 0,-1-3 0,14-3 0,-18 0 0,-9 0 0,1 0 259,5-9 0,-13 6 0,2-6 0</inkml:trace>
  <inkml:trace contextRef="#ctx0" brushRef="#br1" timeOffset="-58450.76">1715 8745 24575,'-6'5'0,"-4"-4"0,-11 19 0,-15-2 0,7-1 0,-2 2 0,-3-1 0,-1 0 0,-2-1 0,2 0 0,-16 3 0,1 5 0,32-17 0,-10 11 0,21-8 0,-7 4 0,13-3 0,-4 3 0,5 0 0,-9 26 0,7 10 0,-2-3 0,0 4 0,3 9 0,2 1 0,-1-7 0,0-1 0,-1 4 0,2 0 0,4-1 0,0 0-574,-3 4 0,-1 2 574,3-9 0,0 3 0,-1-2-919,-3 13 1,0-4 918,5-7 0,0-5 0,-2 11-11,2-27 1,-1-1 10,-3 0 0,-2 0 0,1 4 0,0 0 0,0 19 1038,5-29-1038,-4-15 1943,9-13-1943,8 4 25,0-5-25,19 0 0,1-15 0,-2 2 0,3 0 0,-4 4 0,1-2 0,10-9 0,1 2 0,-8 12 0,-3 1 0,10-12 0,-2 10 0,-37 3 0,2-12 0,-9 8 0,0-6 0</inkml:trace>
  <inkml:trace contextRef="#ctx0" brushRef="#br1" timeOffset="-50490.76">250 10429 24575,'-11'0'0,"20"-10"0,12-5 0,25-3 0,-13 4 0,0-1 0,15-8 0,1 5 0,-29 0 0,-5 17 0,-5-4 0,-8 19 0,-5 8 0,-18 25 0,2-4 0,-6 7 0,6-12 0,-1 0 0,-5 3 0,-5 15 0,3-1 0,-5 3 0,15-28 0,3-7 0,14-22 0,15 4 0,3-5 0,7-7 0,3 6 0,15-20 0,-5 11 0,-1-11 0,-17 13 0,-14 4 0,-2 4 0</inkml:trace>
  <inkml:trace contextRef="#ctx0" brushRef="#br1" timeOffset="-49240.76">733 10550 8191,'-15'0'0,"3"0"5063,-3 0-5063,4 0 2818,-4 9-2818,3-6 1719,2 15-1719,0-11 6784,-6 32-6784,-1 7 0,8-11 0,1 2 0,2 0 0,3-1 0,8 10 0,10-7 0,3-33 0,8-5 0,-10-7 0,0-5 0,-5 0 0,-5 1 0,-2 4 0,-4 1 0</inkml:trace>
  <inkml:trace contextRef="#ctx0" brushRef="#br1" timeOffset="-48970.76">775 10742 24575,'11'0'0,"0"13"0,-5 9 0,-1 31 0,-5-18 0,0 6 0,0-26 0,0-4 0,-5 0 0,-5-5 0,2-6 0,-1-1 0,9-4 0</inkml:trace>
  <inkml:trace contextRef="#ctx0" brushRef="#br1" timeOffset="-48370.76">738 10910 24575,'0'-33'0,"4"8"0,14-7 0,-4 15 0,9 3 0,-7-2 0,0 4 0,-4-4 0,7 10 0,-12-3 0,3 7 0,-5-3 0</inkml:trace>
  <inkml:trace contextRef="#ctx0" brushRef="#br1" timeOffset="-48160.76">893 10723 24575,'0'22'0,"0"-1"0,5 1 0,-4-5 0,4-2 0,-5-9 0,0-1 0</inkml:trace>
  <inkml:trace contextRef="#ctx0" brushRef="#br1" timeOffset="-47970.76">917 10583 8191,'-5'-16'0,"4"1"1265,-8 9 1,7 1 0,-2 5 0</inkml:trace>
  <inkml:trace contextRef="#ctx0" brushRef="#br1" timeOffset="-47740.76">958 10530 24575,'0'50'0,"0"-3"0,0-8 0,0 16 0,9-4 0,-7 4 0,6-21 0,-3-19 0,-4-10 0,4-5 0</inkml:trace>
  <inkml:trace contextRef="#ctx0" brushRef="#br1" timeOffset="-46870.76">1184 10685 24575,'-4'-6'0,"2"11"0,-2 2 0,-1 8 0,4-5 0,-4 5 0,14-3 0,19-1 0,-3-7 0,20-4 0,-12-15 0,16 3 0,-6-18 0,-7 14 0,-13 2 0,5 9 0,0 5 0,8 0 0,-7 0 0,-8 0 0,4-6 0,-8 0 0,8-2 0,-18-1 0,8-2 0,-5-13 0,-2-8 0,9-6 0,-15-2 0,7-6 0,-9 1 0,-5 15 0,4 33 0,-14 28 0,12 25 0,-7 0 0,10 9 0,7-18 0,-1-5 0,18-18 0,-15-18 0,8 3 0</inkml:trace>
  <inkml:trace contextRef="#ctx0" brushRef="#br1" timeOffset="-40870.76">2890 12828 8191,'4'0'0,"20"-8"2448,9-1 1,7-1-2449,1-1 0,3-2 0,1 1 0,17-5 0,5-1 309,-19 6 0,6-1 0,-1-1 0,-1 2-309,3-3 0,-1 1 0,1 0 0,7-1 0,1-1 0,-3 2 368,-11 1 0,-2 2 1,-5 1-369,-2 1 0,-5 1 5613,6-3-5613,-40 10 39,-29-4 0,11 5 0,-14 0 0</inkml:trace>
  <inkml:trace contextRef="#ctx0" brushRef="#br1" timeOffset="-40290.76">3065 12597 15103,'-28'13'0,"7"4"1609,-7 7 1,-1 2-1610,-10 10 0,10-9 0,0-2 0,-5-1 1837,3-1-1837,6-3 1005,13-6-1005,-1 5 2866,13-4-2866,22 11 545,13 3-545,-6-13 0,5-1 0,1-5 0,1-3 0,3-2 0,-1-2 0,21-3 0,-7 6 0,-22-4 0,-14 9 0,-7-10 0,-9 4 0</inkml:trace>
  <inkml:trace contextRef="#ctx0" brushRef="#br1" timeOffset="-37710.76">9990 11004 24575,'-5'-6'0,"-1"-4"0,-9 9 0,-2-9 0,-3 9 0,-19-4 0,-10 14 0,15-5 0,-1 3 0,-3 7 0,1 2 0,-14 4 0,4 14 0,22-12 0,-16 19 0,3 0 0,-5 8 0,9 5 0,18-20 0,-2 5 0,17 6 0,-14 7 0,13 8 0,-7-4 0,9-17 0,0-8 0,0 6 0,13-1 0,3 9 0,20 7 0,-13-16 0,8 0 0,-13-15 0,10 0 0,-6-9 0,5 3 0,-7-13 0,1 10 0,7-10 0,19 4 0,13 2 0,-26-7 0,0 0 0,24 8 0,-11-18 0,-9 7 0,18-15 0,3 6 0,2-5 0,-7-8 0,-27 9 0,-6-5 0,-4 0 0,5-14 0,10-21 0,-13 11 0,-2-17 0,-8 21 0,-7 5 0,-1-3 0,5-8 0,-2-1 0,-8-9 0,-3-2 0,-3-4 0,-3 2-643,2 11 1,-4 3 642,-3 6 0,-1 4 0,-10-14 0,2 21 0,-4 3 0,-2 7 0,-1 2 0,-4-5 0,-1 4 0,-18 7 0,19 3 0,18 8 0,-9 12 0,15 1 0,-4 2 0,18-6 0</inkml:trace>
  <inkml:trace contextRef="#ctx0" brushRef="#br1" timeOffset="-34970.76">428 12822 24575,'18'-15'0,"18"6"0,11-15 0,7-3 0,-7 11 0,1 2 0,7-6 0,-5 2 0,6 3 0,-28 20 0,-44 25 0,-6 5 0,-6 4 0,-2 4 0,-1 2-1383,-7 9 0,0-1 1383,5-10 0,0 0 0,-4 9 0,0 0-102,8-14 1,3 0 101,-1-1 0,6-3 0,16-7 0,41-32 0,3-8 0,5-4 0,5-3 0,2-2 0,3 1 0,-4 0 0,-17 4 0,-5 2 0,4 6 0,-21 4 0,-1 0 0,-4 4 0,-1-4 0</inkml:trace>
  <inkml:trace contextRef="#ctx0" brushRef="#br1" timeOffset="-34040.76">1079 12931 24575,'-16'-12'0,"7"-2"0,-5 13 0,4-4 0,-6 14 0,-18 21 0,20-4 0,-14 13 0,26-2 0,1-7 0,19 4 0,-3-10 0,13-16 0,-11 1 0,28-9 0,-11-16 0,2-5 0,14-4 0,2-3-564,-16 2 0,0-3 0,-2 2 564,3-3 0,-5 2 0,9-17 0,-36 29 0,-5 0 0,-18-1 0,-5 17 0,-5 0 0,4 12 1692,18-1-1692,-4 4 0,9 1 0,6 1 0,20-7 0,4-1 0,7 2 0,-15-4 0,-6 7 0,-5-13 0,1 4 0,10-21 0,9-17 0,-15 3 0,-1-5 0,5-20 0,-4-4 0,-8 9 0,-2-1-889,2-12 1,-3 2 888,-12 17 0,-1 4 0,0-26 0,-13 24 0,10 67 0,17 7 0,5 8 0,1 17 0,3 3-432,4-10 0,1-4 432,-2-7 0,0-7 1694,7-8-1694,-5-13 0,-2-7 0,-8-4 0</inkml:trace>
  <inkml:trace contextRef="#ctx0" brushRef="#br1" timeOffset="-33460.76">1904 12492 24575,'-11'0'0,"1"0"0,-3 27 0,7-3 0,0 41 0,6-20 0,5-2 0,5-19 0,12-13 0,9-11 0,-4-3 0,7-17 0,-17 5 0,1-3 0,-7 12 0,0 1 0,0 5 0,-1 0 0,5 0 0,11 0 0,6 0 0,4-6 0,-9-10 0,-12 2 0,-11-11 0,-4 18 0,0-2 0</inkml:trace>
  <inkml:trace contextRef="#ctx0" brushRef="#br1" timeOffset="-32740.76">2102 12065 8191,'-5'-6'0,"4"34"4555,6 5-4555,-3 31 0,11-29 0,2 2 1439,-8 0 0,2 1-1439,10 17 0,3-1 0,-6-12 0,-1-3 890,-1-2 1,1-5-891,20-5 6593,0-48-6593,7-19 577,-12-8-577,-13 6 0,-22 36 0,3 8 0,-2 18 0,8-13 0,-2 7 0,12-13 0,-7 4 0,12-5 0,-2 0 0,0-5 0,-2 9 0,0-8 0,2 9 0,8-5 0,-6-9 0,1-7 0,0-27 0,-10 2 0,-1-5 0,0-8 0,-3-3 0,-4-7 0,-3 4 0,-1 17 0,-3 5 0,-11-5 0,10 47 0,1 40 0,5 1 0,5-9 0,0 1 0,-3 11 0,27 3 0,-19-24 0,10-4 0,-16-18 0</inkml:trace>
  <inkml:trace contextRef="#ctx0" brushRef="#br1" timeOffset="-32610.76">2715 12220 24575,'4'-6'0,"2"-3"0,18-5 0,-5 6 0,23-17 0,-21 13 0,2-3 0,-17 6 0</inkml:trace>
  <inkml:trace contextRef="#ctx0" brushRef="#br1" timeOffset="-28920.76">7379 14325 8191,'-6'-5'0,"18"4"5063,26-14-5063,9 13 0,5 1 0,-7-9 0,3-1 296,-3 8 0,4 4 0,-3-2-296,9-5 0,2 0 0,1 5 0,5 2 0,0-1 268,-6 0 1,0 0 0,3 0-269,-5 0 0,4 0 0,-1 0 0,-5 0 0,-3 0 0,-3 0 0,0 0 0,4 0 0,1 0 0,-7 0 2688,-8 1 0,-3-2-2688,3-1 0,-4-2 0,1-2 0,-9-2 2286,-14 4-2286,0-1 1965,-11 4-1965,-1-9 0,-4 9 0,5-4 0</inkml:trace>
  <inkml:trace contextRef="#ctx0" brushRef="#br1" timeOffset="-28590.76">8781 14062 24575,'11'5'0,"24"11"0,19 11 0,-18-10 0,1 2 0,-3-2 0,-3 0 0,11 7 0,-27-7 0,-6-6 0,-7 4 0,-17 16 0,3-6 0,-18 7 0,7-10 0,6-13 0,-3 6 0,5-7 0,8 7 0,-2-7 0,9 1 0</inkml:trace>
  <inkml:trace contextRef="#ctx0" brushRef="#br1" timeOffset="-9190.76">4124 7666 24575,'0'-11'0,"0"39"0,9 9 0,-1 24 0,19-5 0,-2-33 0,24-28 0,13-16 0,-17-1 0,2-6 0,3-4 0,3 0-1131,-8 7 0,4 0 1,2-1-1,0-1 0,-1 0 1,-1-1 1130,5-6 0,-1 0 0,0-2 0,0 1 0,0 2 0,1 0 0,3 0 0,-2 1 0,-2 2 0,-6 2-32,1-1 1,-6 4-1,-1 0 32,17-10 0,-7 4 0,-6 6 0,-26 18 0,-18 2 0,4 5 0</inkml:trace>
  <inkml:trace contextRef="#ctx0" brushRef="#br1" timeOffset="-7230.76">4006 14235 8191,'-5'-6'0,"4"-4"5063,-4 23-5063,15 28 1409,-5-9 0,1 2-1409,12 27 1719,-3-17-1719,19-43 0,1-28 0,6-14 0,5 1 0,5-5 0,0-1 1034,-14 11 0,0-1 0,1-1 0,2-1-1034,1 0 0,3-1 0,1-1 0,-1 2 0,-3 5 0,3-2 0,-3 4 0,0 2 0,-3 0 0,0 1 0,-5 5 0,10-2 0,-38 20 0</inkml:trace>
  <inkml:trace contextRef="#ctx0" brushRef="#br1" timeOffset="47589.24">16588 14278 8191,'6'-11'0,"-2"0"5063,-4-4-5063,-4 3 2818,-2-3-2818,-14 2 1719,2 2-1719,-8 4 6784,9-3-6784,-4 9 0,4 1 0,-4 6 0,4 17 0,-7 8 0,8 8 0,1 21 0,6 0 0,15 0 0,-4-12 0,13-21 0,-8-17 0,21 9 0,-1-16 0,14 4 0,-1-26 0,-13 4 0,-2-29 0,-4-5 0,-15 15 0,-2-1 0,11-24 0,-15 46 0,9 39 0,-7 24 0,6-2 0,3-10 0,-3-20 0,13 2 0,-9-20 0,-2-1 0,-5-4 0</inkml:trace>
  <inkml:trace contextRef="#ctx0" brushRef="#br1" timeOffset="47939.24">16906 14267 8191,'-10'-12'0,"-1"6"5063,-10 0-5063,0 15 2818,9 3-2818,-4 9 1719,14-1-1719,-4 10 6784,24 1-6784,-4 1 0,10-3 0,-8-17 0,-10 7 0,-6-12 0,-11 8 0,-6-4 0,0-5 0,2-1 0,4-5 0,5-5 0,1 4 0,5-4 0</inkml:trace>
  <inkml:trace contextRef="#ctx0" brushRef="#br1" timeOffset="48309.24">17238 14266 24575,'-9'-11'0,"-12"2"0,-6 26 0,-4-1 0,16 9 0,6-9 0,18-3 0,3 2 0,10 3 0,-3 3 0,-7-1 0,-17 1 0,-9-1 0,-9-4 0,5-5 0,-2-6 0,13-10 0,-2-1 0,9 0 0,0 1 0</inkml:trace>
  <inkml:trace contextRef="#ctx0" brushRef="#br1" timeOffset="49069.24">17315 14321 24575,'5'26'0,"1"-8"0,22-3 0,0-11 0,32-12 0,-16 6 0,3-13 0,-23 14 0,-4-6 0,-3 7 0,11 9 0,-9-7 0,4 11 0,-13-12 0,6 4 0,9-5 0,-1-5 0,1-1 0,-5 0 0,-8 2 0,7 21 0,-12-4 0,7 15 0,-12 9 0,5-3 0,2 4 0,-8 2 0,0 2 0,4 6 0,0-2 0,-5 7 0,0-21 0,-8-68 0,6 0 0,1-7 0,-2-12 0,-1-7 0,3 4 0,5-1 0,3 2 0,-4-14 0,7 15 0,22 40 0,10 21 0,-13 4 0,-2 15 0,-16-7 0,-9 12 0,-7-1 0,-7 3 0,-7-15 0,4-6 0,4-10 0,0 0 0,0 0 0,-1-26 0,6 19 0,0-19 0</inkml:trace>
  <inkml:trace contextRef="#ctx0" brushRef="#br1" timeOffset="49319.24">18193 13900 24575,'9'45'0,"-8"-13"0,0 3 0,3 16 0,0 2-812,-3-7 0,-2-3 812,1-1 0,0-3 0,0 7 526,0-15-526,0-7 67,0-23 0,0 1 1,0-11-1</inkml:trace>
  <inkml:trace contextRef="#ctx0" brushRef="#br1" timeOffset="49459.24">18204 14244 24575,'21'-7'0,"4"1"0,-2 10 0,-1 7 0,2 9 0,-15 1 0,4-5 0,-13-7 0</inkml:trace>
  <inkml:trace contextRef="#ctx0" brushRef="#br1" timeOffset="49989.24">18416 14210 8191,'4'-7'0,"10"12"5063,-1 8-5063,6 5 2818,-8-12-2818,-5 4 1719,8-4-1719,-12 9 6784,14 1-6784,-10-5 0,6-19 0,-1-5 0,0-17 0,4 18 0,-3 3 0,7 9 0,-3 6 0,5 5 0,-5-3 0,4 19 0,-9-23 0,8 18 0,-3-21 0,0 4 0,4-11 0,4 4 0,-2-9 0,2 10 0,-4-9 0,-8 9 0,-2-4 0,-5 5 0</inkml:trace>
  <inkml:trace contextRef="#ctx0" brushRef="#br1" timeOffset="50119.24">18994 14089 24575,'0'6'0,"0"-2"0</inkml:trace>
  <inkml:trace contextRef="#ctx0" brushRef="#br1" timeOffset="50289.24">19005 14443 24575,'0'-6'0,"0"1"0</inkml:trace>
  <inkml:trace contextRef="#ctx0" brushRef="#br1" timeOffset="51239.24">19919 13773 24575,'0'56'0,"0"0"0,0-7 0,0-2 0,0 2 0,0-4 0,0 2 0,0-5 0,0-36 0,0-2 0</inkml:trace>
  <inkml:trace contextRef="#ctx0" brushRef="#br1" timeOffset="51539.24">19919 14101 24575,'30'-19'0,"2"-1"0,12-25 0,-12-9 0,4 3 0,-24 9 0,1 37 0,-13 28 0,0 17 0,0 8 0,0 2 0,0 1 0,-1 7 0,2-2 0,1-14 0,2-6 0,2-2 0,1-19 0,-2-10 0</inkml:trace>
  <inkml:trace contextRef="#ctx0" brushRef="#br1" timeOffset="51809.24">20216 14312 24575,'5'6'0,"13"-1"0,-4-5 0,9 0 0,-11-9 0,1-3 0,-6-4 0,-30-9 0,-2 16 0,-14-6 0,15 20 0,12 5 0,10 2 0,-3-2 0,10-5 0</inkml:trace>
  <inkml:trace contextRef="#ctx0" brushRef="#br1" timeOffset="52059.24">20622 13955 24575,'0'0'0</inkml:trace>
  <inkml:trace contextRef="#ctx0" brushRef="#br1" timeOffset="52229.24">20650 14186 24575,'0'-6'0,"0"1"0</inkml:trace>
  <inkml:trace contextRef="#ctx0" brushRef="#br1" timeOffset="53339.24">21052 13732 24575,'32'-12'0,"0"1"0,7 1 0,1 0 0,-4 1 0,-1 1 0,28-8 0,-34 14 0,-13-9 0,-1 10 0,-14-4 0,-2 5 0,-5 5 0,-4 1 0,9 9 0,-4 2 0,5 28 0,0-12 0,0 2 0,1 12 0,-2 2 0,-4-5 0,0-1 0,4-5 0,0-3 0,-9 3 0,10-9 0,0-13 0,0-5 0,0-6 0</inkml:trace>
  <inkml:trace contextRef="#ctx0" brushRef="#br1" timeOffset="53709.24">21498 13934 8488,'14'-6'0,"3"12"5092,14 19-5092,-14 17 0,-5 20 0,-12-22 2774,0 0-2774,-4-34 1678,2-6-1678,-2-19 6543,13-15-6543,4-14 0,14-3 0,-8 21 0,12 1 0,-17 27 0,7-7 0,-15 18 0,-1-7 0,-5 7 0</inkml:trace>
  <inkml:trace contextRef="#ctx0" brushRef="#br1" timeOffset="54059.24">21809 13887 24575,'-6'30'0,"5"2"0,-5-5 0,10 2 0,7-16 0,5-2 0,1-5 0,2-23 0,16-15 0,-11 3 0,7 5 0,-22 25 0,-9 10 0,4 4 0,2-3 0,9 5 0,-8-11 0,3 0 0</inkml:trace>
  <inkml:trace contextRef="#ctx0" brushRef="#br1" timeOffset="54389.24">22156 13887 24575,'14'-25'0,"2"6"0,-7-1 0,-9 13 0,-17 7 0,-11 16 0,2 3 0,8 13 0,24-4 0,12-4 0,20-9 0,-6-3 0,-10-10 0,-9 4 0</inkml:trace>
  <inkml:trace contextRef="#ctx0" brushRef="#br1" timeOffset="60789.24">22586 14333 24575,'9'-12'0,"-2"1"0,17-1 0,-6 1 0,3 5 0,-6 1 0,-4 0 0,13 4 0,4-10 0,4 9 0,-3-4 0,1 6 0,-6 5 0,1 1 0,-1 18 0,-7-4 0,3 5 0,-10-9 0,0-5 0,-9 5 0,8 5 0,-7 1 0,2 3 0,-4 4 0,0 26 0,0-22 0,0 3 0,0 7 0,0 0 0,0 0 0,0-1 0,0-3 0,0-2 0,0 23 0,0-24 0,0 0 0,0 23 0,4-17 0,1 0 0,-3 20 0,6 1 0,-8-17 0,0 19 0,4-31 0,1 1 0,1 19 0,1 0-529,-1-17 1,-1 0 528,1 10 0,-1 2 0,1-3 0,-2-1 0,-3-6 0,0 1 0,9 25 0,1 2 0,-4-10 0,0 0 0,1-11 0,1 2 0,-2-3 0,0 9 0,0-3 0,4-4 0,-1-5 0,-8 6 0,10-15 0,1 0 0,-3 19 0,16 7 0,-13-25 0,2-12 0,5-7 1057,-2-8-1057,7 9 0,-4-15 0,3-7 0,-12-2 0,7-25 0,-13 10 0,2-4 0,-4 3 0,-13 12 0,1-3 0,-7 9 0,9 10 0,-4 3 0,9 8 0,-4 10 0,-3 18 0,5 2 0,-5 10 0,8-15 0,-9-2 0,7 17 0,-8-15 0,-3 0 0,-4 20 0,5-22 0,-3-4 0,-5-13 0,10 0 0,-4-15 0,1 8 0,-10-2 0,-1-1 0,1-2 0,5-18 0,2 2 0,9-3 0,2 5 0</inkml:trace>
  <inkml:trace contextRef="#ctx0" brushRef="#br1" timeOffset="62059.24">20222 18181 24575,'0'8'0,"0"8"0,0 18 0,0 8 0,0 4 0,0 4 0,0 15 0,0 2 0,0-5 0,0-2 0,0-15 0,0-4 0,7 14 0,-6-29 0,5-11 0,-6-26 0,0 11 0,0-17 0</inkml:trace>
  <inkml:trace contextRef="#ctx0" brushRef="#br1" timeOffset="62409.24">20228 18638 24575,'6'-16'0,"12"-4"0,5-11 0,3 4 0,-4-20 0,-1 14 0,-5-2 0,-2 25 0,1 41 0,-9 1 0,0 4 0,5 4 0,-1 0 0,0 0 0,-1-3 0,1 6 0,0-19 0,-4-13 0,0-5 0,-1-1 0</inkml:trace>
  <inkml:trace contextRef="#ctx0" brushRef="#br1" timeOffset="62659.24">20549 18806 24575,'16'13'0,"3"-2"0,-7-11 0,8 0 0,-2-14 0,-6 1 0,-6-13 0,-16 14 0,-31 2 0,9 15 0,-10 6 0,22 0 0,14 0 0,1-7 0</inkml:trace>
  <inkml:trace contextRef="#ctx0" brushRef="#br1" timeOffset="62869.24">20918 18415 24575,'0'0'0</inkml:trace>
  <inkml:trace contextRef="#ctx0" brushRef="#br1" timeOffset="63039.24">21002 18686 24575,'0'0'0</inkml:trace>
  <inkml:trace contextRef="#ctx0" brushRef="#br1" timeOffset="65609.24">21693 18180 24575,'0'11'0,"0"0"0,8 21 0,-6 13 0,7-8 0,-1 2 0,-6 23 0,7 1 0,-9-25 0,0-3 0,0-56 0,0-26 0,0-9 0,0-8 0,0 2 0,0 1-635,0 7 0,0 3 635,-1 4 0,2 5 0,7-6 0,7-3 0,7 23 0,2 5 0,10 52 0,-9 30 0,-11-16 0,-4 2 635,-5-1 0,-6-2-635,-7-4 0,-3-4 0,-10 7 0,-4-11 0,4-20 0,9-5 0,2-1 0,5 16 0,5 7 0,17 14 0,-7-14 0,22-3 0,-5-12 0,25-15 0,12-16 0,-32 5 0,-1-2 0,-2-3 0,-4-2 0,-2-6 0,-4-2 0,-22 12 0,-1 2 0,-13 16 0,1 10 0,6 6 0,5 9 0,10-8 0,10-3 0,2-11 0,8-4 0,2-20 0,-2-3 0,-1-20 0,-11 2 0,-7 14 0,-6 12 0,5 16 0,1 10 0,5-5 0,-5 3 0,-1 2 0,7 25 0,0-2 0,3 25 0,3-11 0,-10-1 0,-2 2 0,0-11 0,0-1 0,1 6 0,-3-2 0,-10 4 0,0-33 0,-23-3 0,7-23 0,-15-11 0,23-4 0,1-12 0,13 28 0,0-4 0</inkml:trace>
  <inkml:trace contextRef="#ctx0" brushRef="#br1" timeOffset="65769.24">22280 18187 24575,'0'-11'0,"0"5"0,0 2 0</inkml:trace>
  <inkml:trace contextRef="#ctx0" brushRef="#br1" timeOffset="66439.24">22512 18220 24575,'10'-15'0,"-4"-11"0,-15 13 0,1 11 0,-20 28 0,20 6 0,-5 2 0,18-18 0,6-1 0,14-9 0,20-20 0,-9 0 0,2-17 0,-28 5 0,-5 30 0,-5-4 0,14 25 0,3-9 0,10-9 0,7-14 0,8-29 0,-21 6 0,-2-2 0,-2-2 0,-3-1-392,-4-5 1,-5 0 391,-5-26 0,-5 20 0,-1 1 0,-2-5 0,-12 33 0,13 46 0,5 13 0,5 5 0,7-5 0,3-1 0,-1 0 0,3-3 0,12 11 0,-13-31 0,-10-18 0</inkml:trace>
  <inkml:trace contextRef="#ctx0" brushRef="#br1" timeOffset="66589.24">22918 18055 8191,'9'-6'0,"7"-3"5063,15 1-5063,17-13 0,-9 7 0,-7-3 0,-18 13 0</inkml:trace>
  <inkml:trace contextRef="#ctx0" brushRef="#br1" timeOffset="67389.24">23555 17609 8191,'0'-16'0,"0"27"5063,0 7-5063,0 20 0,0 8 0,0-3 0,0 3 0,4 11 0,0-1 563,0-12 1,-1-6-1,7 8 1,-5-32 0</inkml:trace>
  <inkml:trace contextRef="#ctx0" brushRef="#br1" timeOffset="67989.24">23492 17903 24575,'26'-17'0,"13"-5"0,-13 3 0,1-4 0,2-14 0,-1-2 0,-1 11 0,-2 2 0,1-6 0,-13 42 0,-13 36 0,0 2 0,9-19 0,-7 4 0,17-21 0,-12-6 0,12-2 0,-7-4 0,7 0 0,6-6 0,3 5 0,3-5 0,-5 6 0,-5 0 0,-1 0 0,7-10 0,1-1 0,-5-10 0,-6-5 0,-17 13 0,-11-5 0,-5 22 0,0 3 0,6 11 0,5-2 0,27 8 0,-3-11 0,15 1 0,-17-10 0,-8-4 0</inkml:trace>
  <inkml:trace contextRef="#ctx0" brushRef="#br1" timeOffset="68859.24">24674 17262 24575,'0'40'0,"0"-1"0,0-1 0,0 3 0,0 23 0,-3-13 0,0-2 0,2-3 0,-5-6 0,6-52 0,0-21 0,5-6 0,0-5 0,-4 3 0,1 1 0,8-3 0,0 3 0,-8-6 0,11 21 0,-7 15 0,13 23 0,-11 8 0,30 30 0,-25-18 0,33 5 0,-18-28 0,13-4 0,0-18 0,-3-17 0,-16-7 0,-8-29 0,-23 25 0,-2 2 0,-10 23 0,9 24 0,2-7 0,10 7 0</inkml:trace>
  <inkml:trace contextRef="#ctx0" brushRef="#br1" timeOffset="69189.24">25105 17397 24575,'7'27'0,"4"-2"0,-5-20 0,14 0 0,7-5 0,1-5 0,-3-1 0,-10 0 0,-9 6 0,4 2 0,-4 7 0,18-8 0,-15-5 0,10 2 0,-19-8 0</inkml:trace>
  <inkml:trace contextRef="#ctx0" brushRef="#br1" timeOffset="69419.24">25397 17011 24575,'-7'61'0,"1"0"0,-1-1 0,3-1 0,3 4 0,2-5 0,-1-19 0,0-4 0,0 27 0,0-53 0</inkml:trace>
  <inkml:trace contextRef="#ctx0" brushRef="#br1" timeOffset="69629.24">25640 17010 24575,'-6'51'0,"0"0"0,0 5 0,2 0 0,3 2 0,2-2-422,-1-11 0,0-3 422,0 21 69,0-39 0,0-14 1,0-5-1</inkml:trace>
  <inkml:trace contextRef="#ctx0" brushRef="#br1" timeOffset="111139.24">19786 14765 24575,'36'0'0,"17"-10"0,13-5 0,-13 4 0,6 0 0,4-1 0,2-1-1639,-12 3 1,4 0-1,1-1 1,0 1 0,0-1-1,-2 0 1341,4-1 0,-1-1 0,-1 1 0,0-1 0,3 3 298,-2 1 0,2 1 0,2 1 0,-2 0 0,-1 0 0,-5 0 377,4-2 1,-3 0-1,-2 0 1,1 0-378,5 2 0,2 0 0,-2 0 0,-5 0 0,-5 0 0,-4-1 0,-5 2 0,-2 0 0,-7 2 1889,-8 4-1889,-28 0 0,-20 0 0,4 0 0,-5 0 0</inkml:trace>
  <inkml:trace contextRef="#ctx0" brushRef="#br1" timeOffset="111559.24">20115 15008 24575,'48'-9'0,"1"0"0,0 2 0,5-1 0,5 0 0,-3 0 0,6 0 0,3-1 0,1 0 0,-1 0-1645,-1 1 0,-1-1 0,1 0 0,0 0 0,2 0 1645,-4 1 0,2 1 0,1 0 0,-1-1 0,-2 1 0,-4 0 0,9-3 0,-3 1 0,-3-1 0,-4 2 0,2 0 0,-3 0 0,-6 2 0,-1-1 0,-9 2 2287,-9 5-2287,-15 0 325,-42 8 0,24-5 0,-29 5 0</inkml:trace>
  <inkml:trace contextRef="#ctx0" brushRef="#br1" timeOffset="148619.24">28148 17018 8191,'-38'-11'0,"0"2"5063,7 9-5063,7 0 2818,5 0-2818,11 9 1719,-1 8-1719,7 14 0,4 8 0,6-2 0,3 3 2233,-4 17 0,2 4-2233,7-4 0,2 4 0,-1-1 0,2 5 0,-1 2 0,-4-16 0,-1 1 0,1 1 0,-1 1 0,2 9 0,0 3 0,0-1 0,0-2 0,-3-12 0,1 0 0,-2-3 0,-1-3 0,-2 22 0,-1-7 0,0-21 0,-3-6 0,-13-1 0,-8-11 0,-12-10 0,10-11 0,2 0 0</inkml:trace>
  <inkml:trace contextRef="#ctx0" brushRef="#br1" timeOffset="148809.24">27763 17919 8191,'13'-24'0,"15"-10"2531,1 5 1,3 0-2532,-5 5 0,0 1 0,29-13 0,-36 23 0,-11 13 0</inkml:trace>
  <inkml:trace contextRef="#ctx0" brushRef="#br1" timeOffset="149209.24">28341 17522 24575,'-37'0'0,"-2"26"0,17 15 0,7 3 0,3 4 0,6-11 0,1-1 0,0 0 0,5-3 0,23 1 0,6-33 0,25-27 0,-21-5 0,5-23 0,-27 28 0,2 3 0,-7 26 0,14 5 0,-7 9 0,12 0 0,-13-11 0,8-19 0,-13 9 0,2-13 0</inkml:trace>
  <inkml:trace contextRef="#ctx0" brushRef="#br1" timeOffset="149359.24">28546 17559 24575,'10'-1'0,"5"19"0,22 12 0,-11 6 0,17-10 0,-32-15 0,-1-6 0</inkml:trace>
  <inkml:trace contextRef="#ctx0" brushRef="#br1" timeOffset="149509.24">28488 16999 8191,'-21'0'0,"5"0"0,5 0 0,6 0 0</inkml:trace>
  <inkml:trace contextRef="#ctx0" brushRef="#br1" timeOffset="149719.24">28722 16786 24575,'15'39'0,"0"-1"0,4 14 0,3 7 0,2-7 0,4 7 0,1 0 0,-3-4-1948,-3-5 1,-1-2 0,0 1 1947,0-1 0,2 5 0,-1-3 0,-5-11 0,8 7 1734,-4-23-1734,-6-10 235,-9-16 1,2 6 0,-9-7-1</inkml:trace>
  <inkml:trace contextRef="#ctx0" brushRef="#br1" timeOffset="150009.24">29600 16368 24575,'15'56'0,"-1"-9"0,3 3 0,9 2 0,3 2 0,-8-11 0,1 2 0,0-1 0,9 15 0,-1-7 0,-9-21 0,-2-4 0,3 12 0,-17-38 0,-5 4 0</inkml:trace>
  <inkml:trace contextRef="#ctx0" brushRef="#br1" timeOffset="150319.24">29714 16851 24575,'34'-23'0,"-2"8"0,3 2 0,2 1 0,1 2 0,3 7 0,-3 5 0,1 12 0,-19 5 0,-4-5 0,-1-12 0,10 2 0,-5-18 0,6-7 0,-34-13 0,-21 16 0,-7 4 0,-10-4 0,7 11 0,3 4 0,21 3 0,10 0 0</inkml:trace>
  <inkml:trace contextRef="#ctx0" brushRef="#br1" timeOffset="151609.24">30745 16030 24575,'-16'-21'0,"3"16"0,32 52 0,-3 7 0,-5-9 0,1 8 0,-1-3-538,4 3 1,-1-1 537,-2 7 0,-2-3 352,7 2-352,-11-68 0,-16-49 0,5 14 0,0-9 0,0 1-414,1 4 1,-1 0 0,1-4 413,0-7 0,0-6 0,1 0 0,2 7 0,2 10 0,1 5 0,1 0 0,-1-4 0,1-1 0,3 9 0,12-3 0,22 88 0,-30-9 0,-3 6 0,10 19 0,-5 2 0,-23-6 0,-6-2 0,6-10 0,-3-7 0,-18 4 506,10-23-506,21-5 0,-4-2 0,5 17 1457,12 4-1457,5-6 0,16 1 0,11-21 0,-13-15 0,1-5 0,7-8 0,-2-6 0,-3-10 0,-3-3 0,-3 7 0,-4 0 0,-7-22 0,-14 35 0,-9 6 0,-6 23 0,6-2 0,0 12 0,6-3 0,0 1 0,0 2 0,13-12 0,17-6 0,-2-19 0,1-5 0,15-13 0,-23 7 0,-3-2 0,-1-16 0,-7 45 0,1 6 0,0 40 0,-2 22 0,-2-16 0,0 4 0,1 0-784,1 0 1,0-1 0,0-1 783,2 18 0,0-9 0,0-5 0,-11-46 0,-10-4 0,-14-20 0,1-13 0,0-3 0,-6-2 0,-3-21 0</inkml:trace>
  <inkml:trace contextRef="#ctx0" brushRef="#br1" timeOffset="151759.24">31356 15558 24575,'-5'-6'0,"3"1"0,-2 5 0</inkml:trace>
  <inkml:trace contextRef="#ctx0" brushRef="#br1" timeOffset="152559.24">31546 15710 24575,'28'-15'0,"-11"3"0,3-8 0,-38 28 0,16-4 0,-19 30 0,0 17 0,17-14 0,3 8 0,22-34 0,15-7 0,-6-15 0,2-8 0,-1-2 0,0-5 0,8-15 0,-5-8 0,-10-9 0,-7-1-271,-2 16 1,-5 2 270,-8 0 0,-4 8 0,-3 19 0,-5 37 0,3 38 0,14-3 0,3 6 0,15-36 0,17-8 0,-14-12 541,23-15-541,-29-14 0,-5-23 0,-8-12 0,-8 6 0,-2 1 0,-5-9 0,4 19 0,-3 10 0,-2 25 0,2 14 0,5 15 0,0-2 0,0-2 0,0-11 0</inkml:trace>
  <inkml:trace contextRef="#ctx0" brushRef="#br1" timeOffset="152989.24">32006 15204 24575,'0'35'0,"0"-1"0,0 2 0,0-1 0,4 2 0,2-1 0,12 21 0,-5-15 0,2-3 0,13-3 0,-1-8 0,-6-18 0,-10-10 0,-1 0 0</inkml:trace>
  <inkml:trace contextRef="#ctx0" brushRef="#br1" timeOffset="153109.24">32190 15384 24575,'35'-21'0,"11"4"0,9-13 0,-17 19 0,-20-2 0</inkml:trace>
  <inkml:trace contextRef="#ctx0" brushRef="#br1" timeOffset="154209.24">29243 19049 23268,'3'-13'0,"12"-42"0,2 2 0,-1 4 0,-1-3 0,1 4 0,7 15 275,16 16 1,0 19-276,-12 31 0,-5 14 0,0 1 0,-1 4 0,0-3 0,-1 4 0,-6-17 0</inkml:trace>
  <inkml:trace contextRef="#ctx0" brushRef="#br1" timeOffset="154889.24">29177 18907 8191,'-3'-7'0,"12"10"5063,4 9-5063,2-9 0,-10 0 0,-5-12 0</inkml:trace>
  <inkml:trace contextRef="#ctx0" brushRef="#br1" timeOffset="155469.24">29297 18540 24575,'0'15'0,"0"6"0,0 18 0,0 6 0,4-2 0,3 4 0,-1-7 0,0 1 0,5 7 0,0-2 0,1 7 0,-3-21 0,-9-43 0,0-30 0,-6-10 0,0-7 0,5 4 0,-1-3-198,-1 0 0,-2-4 0,2 4 198,2-8 0,2 3 0,1-1 0,4 4 0,4 16 0,2 7 0,6 1 0,8 19 0,-2 11 0,3 18 0,3 11 0,-1 4 0,2 8 0,1 2-1903,5 9 1,1 4 0,-2 2 1902,-3-1 0,-3 1 0,-1-2 0,-4-6 0,-2-2 0,-3-5 0,7 18 0,-1-24 0,-18-12 105,-20-13 1,6 2 0,-16-9 0</inkml:trace>
  <inkml:trace contextRef="#ctx0" brushRef="#br1" timeOffset="155719.24">29320 18709 24575,'9'-18'0,"6"-5"0,6 7 0,5-5 0,3-2-4252,-1 5 1,0-1 4251,5-3 0,0 0 0,-3 4 0,-2 2 1596,23-8-1596,-22 13 0,11-2 0,-33 13 0,3 0 0</inkml:trace>
  <inkml:trace contextRef="#ctx0" brushRef="#br1" timeOffset="156059.24">30015 18267 8191,'-15'-5'0,"-9"4"5063,0 1-5063,5 10 2818,5 19-2818,13 20 1719,2-1-1719,10 2 0,14-29 6784,-5-1-6784,7-18 0,0 7 0,8-28 0,2 2 0,-12-6 0,-12 11 0</inkml:trace>
  <inkml:trace contextRef="#ctx0" brushRef="#br1" timeOffset="156359.24">30347 18175 24575,'-22'0'0,"1"0"0,0 24 0,1 24 0,12-14 0,4 1 0,4 0 0,5-2 0,15 5 0,3-11 0,4-25 0,0 7 0,5-21 0,3-4 0,-13 1 0,-9 2 0</inkml:trace>
  <inkml:trace contextRef="#ctx0" brushRef="#br1" timeOffset="157089.24">30540 18230 24575,'21'-26'0,"-7"1"0,8-24 0,-14 12 0,-7 15 0,-7 4 0,-8 42 0,7-13 0,-2 36 0,14-29 0,1 6 0,26-31 0,-15-1 0,24-37 0,-32 24 0,8-10 0,-5 60 0,-2 19 0,0-10 0,1 2 0,4 4 0,1 3 0,-1-4 0,-5-1 0,1-13 0,3-25 0,-27-66 0,4 20 0,1-6 0,0 0 0,0 2 0,1 0 0,2 1 0,1-19 0,5 7 0,2 20 0,5 7 0,13 7 0,13 30 0,-13 0 0,2 17 0,-2 24 0,-17-12 0,11 19 0,-20-25 0,-1-9 0,-5-10 0,-4-16 0,-1-14 0,5 5 0,2-3 0</inkml:trace>
  <inkml:trace contextRef="#ctx0" brushRef="#br1" timeOffset="157309.24">31014 17402 24575,'15'32'0,"0"-1"0,4 9 0,-1 3 0,-1 11 0,-1 3-698,-4-12 0,0 2 1,-1 0 697,-3 4 0,-2 0 0,-1-3 112,2 3 0,-2-3 0,-5-10 0,0-9 0,0-20 0</inkml:trace>
  <inkml:trace contextRef="#ctx0" brushRef="#br1" timeOffset="157469.24">31021 17855 8191,'11'-20'0,"10"0"5063,13-13-5063,-2 6 0,-11 8 0,-12 8 0</inkml:trace>
  <inkml:trace contextRef="#ctx0" brushRef="#br1" timeOffset="-203777.49">4037 16195 24575,'-33'3'0,"0"5"0,-5 3 0,-13 5 0,-3 4 0,11-3 0,-2 1 0,2 1 0,-1 2 0,1 0 0,2 1 0,-13 8 0,3 0 0,9-5 0,3 0 0,-16 9 0,22-11 0,16-12 0,13-7 0,24-16 0,3 0 0,24-8 0,11 6 0,-19 8 0,2 1 0,11-1 0,1 1 0,4 0 0,0 1 0,0-1 0,-2-1 0,-5 1 0,-1-1 0,-11 1 0,-2 0 0,17-4 0,-22 3 0,-13 2 0,-10 1 0,-6 1 0,-9 2 0,-28 0 0,2-4 0,-4-2 0,-3 0 0,-1-3 0,-11-4 0,0-2 0,9-2 0,1-2 0,2 0 0,-1-4 0,-7-7 0,3-2 0,16 11 0,0 0 0,-5-4 0,3 3 0,10 8 0,5 7 0,13 5 0,4-1 0,3 0 0,3 1 0,-1 2 0,2 0 0,-2 3 0,3 13 0,5 19 0,5 21 0,-8-21 0,1 2 0,0 1 0,-1 0 0,0-3 0,-1-1 0,7 17 0,-4-16 0,-4-14 0,-2-11 0,-3-4 0,1-2 0,-1 0 0,2 2 0,1 4 0,0 2 0,1 0 0,-2 1 0,0 1 0,3 6 0,1 6 0,3 5 0,1 1 0,-2-2 0,-1-5 0,-2-6 0,-2-4 0,0-5 0,-2-3 0,1-4 0,1-2 0,3-1 0,1 0 0,1-7 0,2-9 0,2-13 0,2-11 0,2-6 0,6-13 0,-8 20 0,1-2 0,4-9 0,1-1 0,3-6 0,1 1 0,-2 3 0,0 3 0,-5 8 0,-1 5 0,7-15 0,-12 23 0,-9 17 0,-5 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05:32:18.74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7689 6419 24575,'48'0'0,"0"0"0,6-1 0,6 1 0,5 1 0,-11-1 0,3 1 0,2 0 0,3 0 0,0 1-1341,0-1 1,1 2 0,2-1 0,1 1 0,0 0-1,1 0 1341,-5 0 0,1 0 0,1 0 0,0 1 0,1-1 0,0 1 0,0 0-289,-6-1 1,1 0-1,0 1 1,0-1-1,1 1 1,-1-1-1,0 0 1,0 1 288,6-1 0,-1 1 0,1-1 0,0 1 0,-1-1 0,0 0 0,-1 0 0,-1-1 0,0 0 0,-1 0 0,0 0 0,0 0 0,-1-1 0,0 1-32,5-1 0,0 0 0,-1 0 0,0 0 0,-1 0 0,0-1 32,-4 1 0,-1-1 0,0 1 0,-1-1 0,0 0 0,-1 1-206,7-1 1,-1 0 0,-1 0 0,-1 0 0,-1 0 205,5 0 0,-1 0 0,-2 0 0,-2 0 775,5 0 1,-3 0 0,-5 0-776,5 0 0,-5 0 1805,-15 0 1,-5 0-1806,7 0 3200,-22 0-3200,-10 0 2079,-5 0-2079,-3 2 351,-3-1-351,1 1-1696,-2 1 0,1-3 0,-2 3 0</inkml:trace>
  <inkml:trace contextRef="#ctx0" brushRef="#br0" timeOffset="1683">23404 7456 24575,'0'14'0,"0"20"0,0 9 0,0-1 0,0 4 0,0 6 0,0 5 0,0 1-734,0-4 1,0 0 0,0 2 733,0 7 0,0 2 0,0 1 0,0 0 0,0 1 0,0-1 0,0-3 0,0-1 0,0-1 0,0-6 0,0-2 0,0-3 353,0 10 0,0-6-353,0-17 0,0-4 363,0 10-363,0-22 0,0-11 0,0-5 0,0-3 0</inkml:trace>
  <inkml:trace contextRef="#ctx0" brushRef="#br0" timeOffset="3348">23331 6580 24575,'0'9'0,"3"1"0,4-2 0,5-2 0,4-4 0,1-3 0,-1-4 0,-2-6 0,-4-6 0,-2-5 0,-5 1 0,-2 1 0,-6 4 0,-6 4 0,-7 4 0,-4 2 0,0 3 0,3 1 0,2 2 0,1 0 0,1 2 0,1 5 0,1 7 0,0 5 0,1 2 0,2-1 0,0-2 0,6-9 0,0-3 0</inkml:trace>
  <inkml:trace contextRef="#ctx0" brushRef="#br0" timeOffset="5117">24672 7771 24575,'0'46'0,"0"-14"0,1 3 0,2 12 0,1 4 0,3 10 0,1 2 0,-1-18 0,1 0 0,0 0 0,0 0 0,1-1 0,0 0 0,2 18 0,0-3 0,-2-8 0,-1-3 0,-2-8 0,-1-4 0,1 22 0,-2-18 0,-2-13 0,1-10 0,1-7 0,2-5 0,1-6 0,3-8 0,2-21 0,5-30 0,-4 15 0,0-4 0,2-10 0,3-5 0,-3 16 0,1-5 0,1 0 0,-1 5 0,-3 3 0,-1 4 0,2-2 0,4-13 0,0-1 0,-2 9 0,2-6 0,-4 11 0,1 2 0,2-10 0,2-10 0,-1-1 0,-3 10 0,-6 14 0,-5 16 0,-4 13 0,0 10 0,0 6 0,0 0 0,0-1 0</inkml:trace>
  <inkml:trace contextRef="#ctx0" brushRef="#br0" timeOffset="6734">25954 7850 24575,'18'0'0,"14"0"0,15-2 0,6-3 0,-6-5 0,-15-4 0,-12-2 0,-11 0 0,-6 1 0,-4 4 0,-6 3 0,-7 2 0,-9 4 0,-5 1 0,-4 4 0,0 5 0,3 7 0,3 6 0,2 5 0,-1 3 0,-3 5 0,-3 4 0,-3 2 0,-1 2 0,2-2 0,7-5 0,9-7 0,7-3 0,6 4 0,3 23 0,4-11 0,4 3 0,6 15 0,6 4-263,-2-15 1,2 1-1,3 0 263,2-1 0,1-1 0,2-1 0,-1-3 0,1-3 0,-1-1 0,6 6 0,0-4 0,-9-13 0,-1-4 0,8 8 0,-10-17 0,2-8 0,16-4 788,24-4-788,-23-3 0,4-2 0,6-5 0,1-3 0,2-5 0,0-2 0,-2-3 0,-3 0 0,11-7 0,-20 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05:32:59.54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29616 4883 24575,'39'0'0,"1"0"0,18 0 0,6 0 0,-5 0 0,3 0 0,2 0-765,-9 0 1,0 0 0,1 0 0,0 0 764,-2 0 0,1 0 0,-1 0 0,-1 0 0,12 0 0,0 0 0,-2 0 114,-8 0 1,-1 0 0,-1 0-115,-6 0 0,-1 0 0,-1 0 0,18 0 0,0 0 0,-4 0 0,-1 0 0,1 1 0,-1 0 292,1 0 1,-1 1-293,1-1 0,-1 0 0,-3-1 0,-2 1 0,-3-1 0,-2 0 772,-1 0 0,-2 0-772,-4 0 0,0 0 259,-3 0 1,-2 0-260,29 0 65,-10 0-65,-10 0 0,-11 0 0,-10 0 0,-6 0 0,-6-1 0,-5 0 0,-2-1 0,-1-1 0,-2 2 0,0 0 0</inkml:trace>
  <inkml:trace contextRef="#ctx0" brushRef="#br0" timeOffset="5451">32164 6490 24575,'0'31'0,"3"8"0,2 13 0,5 10 0,3 0 0,0-4 0,1-8 0,-2-12 0,-3-13 0,-1-11 0,-1-9 0,-1-2 0,4-8 0,1-9 0,17-25 0,5-3 0,9-6 0,0 4 0,5-3 0,3-3-568,-12 13 0,3-2 0,1 0 0,1-1 1,0 0 567,1 0 0,2-1 0,0 0 0,0 1 0,-2 1 0,7-6 0,0 1 0,-2 2 0,-2 1-64,5-3 1,-3 1 0,-4 5 63,-2 1 0,-4 5 0,7-5 0,-25 24-1446,-14 12 1,-5 3 0,-2 0 0</inkml:trace>
  <inkml:trace contextRef="#ctx0" brushRef="#br0" timeOffset="22664">25295 9735 24575,'18'0'0,"19"0"0,-2-4 0,5-2 0,15-3 0,4-2 0,-13 2 0,2-2 0,1 0-391,4-2 1,1 0 0,1 0 390,0 0 0,1 1 0,0 0 0,1 1 0,-1 0 0,0 0 0,-2 1 0,1 1 0,-2 1 0,-3 1 0,0 1 0,-1 1 143,15-2 1,-3 3-144,-10 1 0,-3 1 0,-8 2 0,-3 0 0,18 0 0,-14-1 0,-12-1 884,-10 0-884,-7-1 0,-5 2 0,-4-1 0,-2 1 0</inkml:trace>
  <inkml:trace contextRef="#ctx0" brushRef="#br0" timeOffset="32299">31817 8968 24575,'11'-26'0,"6"-1"0,8-1 0,5 4 0,-1 5 0,1 3 0,1 4 0,0 1 0,0 2 0,-5 3 0,-2 2 0,0 2 0,4 2 0,0 0 0,-2 0 0,-4 0 0,-6 0 0,-3 1 0,-4 2 0,0 5 0,0 7 0,1 7 0,2 7 0,1 5 0,0 3 0,-2 0 0,-2-2 0,-4-3 0,-1-4 0,-1-2 0,-1 0 0,-1 1 0,0 3 0,1 1 0,1 0 0,0-3 0,2-5 0,1-3 0,2 0 0,4 0 0,2 4 0,3-1 0,1-2 0,-2-3 0,-2-6 0,-1-4 0,-1-4 0,0-3 0,-2-1 0,-3 0 0,-2 0 0,-3-4 0,0 0 0,-1-3 0,-1 3 0,-1 2 0,-1 0 0,-2 2 0,-2 0 0,0 0 0,1 1 0,1 2 0,3 3 0,1 1 0,0 0 0,0 0 0,0-2 0,0-3 0,0-7 0,-3-2 0,0-3 0,-1 6 0,1 14 0,-1 22 0,-4 17 0,-3 11 0,3-21 0,1-1 0,-2 18 0,5-20 0,1 0 0,1 25 0,2-25 0,0 1 0,-1 4 0,0 1 0,0-1 0,0 0 0,-1-5 0,1-2 0,-1 18 0,1-15 0,-1-14 0,0-6 0,0-2 0,1-1 0,-4 4 0,-6 8 0,-9 7 0,-10 8 0,-12 4 0,14-19 0,-2-2 0,-4 3 0,-3-2 0,-3 1 0,-3-2 0,-5 2 0,-2-2 0,-1-3 0,-1-1 0,-2-1 0,1-2 0,3-2 0,3-3 0,8-3 0,2-1 0,-18 2 0,20-6 0,12-4 0,9 0 0,7 0 0,3 0 0,6 0 0,3-1 0,1-1 0,-1 0 0,-2 1 0</inkml:trace>
  <inkml:trace contextRef="#ctx0" brushRef="#br0" timeOffset="35147">28522 10430 24575,'19'0'0,"25"0"0,-10 0 0,3 0 0,10 0 0,3 0 0,3 0 0,0 0 0,-2 0 0,-2 0 0,0 0 0,-2 0 0,-3 0 0,-1 0 0,-1 0 0,0 0 0,1 0 0,1 0 0,1 0 0,1 0 0,5 0 0,1 0 0,4-1 0,2 0 0,2-3 0,-1-2 0,0 0 0,-1-2 0,-4-2 0,-1 1 0,-8 0 0,-2 1 0,-7 4 0,-1 0 0,15 0 0,-19 4 0,-11 0 0,-11 0 0,-4 0 0</inkml:trace>
  <inkml:trace contextRef="#ctx0" brushRef="#br0" timeOffset="43446">16837 910 8191,'0'-11'0,"0"0"5063,-5 5-5063,-10-5 2818,-11 9-2818,-2-4 1719,-2 12-1719,10-4 6784,-14 23-6784,10-11 0,-6 21 0,18-4 0,6 5 0,23 20 0,5 4 0,-5-26 0,1 0 0,0-3 0,-3-3 0,3 12 0,0-11 0,-16-13 0,4 4 0,-6-3 0,-10-5 0,2 7 0,-20-9 0,13 2 0,-13-4 0,7-8 0,-3-9 0,2 2 0,1-4 0,14 2 0,-2 8 0,9-4 0</inkml:trace>
  <inkml:trace contextRef="#ctx0" brushRef="#br0" timeOffset="44030">17030 1256 8191,'0'-16'0,"-5"1"5063,-1 4-5063,-5 5 2818,-4 1-2818,-2 5 1719,-5 14-1719,4-6 6784,6 17-6784,-5-6 0,13 12 0,-8-9 0,12 2 0,9-18 0,3-1 0,16-5 0,6-20 0,2 4 0,-8-7 0,-13 17 0,-10 12 0,1 9 0,0-3 0,10-2 0,-9-5 0,2-5 0</inkml:trace>
  <inkml:trace contextRef="#ctx0" brushRef="#br0" timeOffset="44280">17248 1213 8191,'-5'-12'0,"-1"3"5063,-9 9-5063,8 9 2818,-11 9-2818,15 13 1719,-6 2-1719,14-6 6784,-4-3-6784,13-17 0,10 2 0,-4-14 0,3 4 0,-19-4 0</inkml:trace>
  <inkml:trace contextRef="#ctx0" brushRef="#br0" timeOffset="44864">17449 935 24575,'5'46'0,"0"0"0,1 6 0,-3 0 0,-7-11 0,-1-1 0,4 6 0,0-4 0,-8-5 0,29-22 0,4-27 0,10-13 0,2 2 0,-18 23 0,2 6 0,-14 5 0,16 3 0,-13-2 0,22 10 0,-19-14 0,11 5 0,-6-19 0,7-13 0,-7-6 0,-3-1 0,-1 28 0,-11 16 0,13 17 0,-9-4 0,6-14 0,3-3 0,-8-13 0,2 4 0</inkml:trace>
  <inkml:trace contextRef="#ctx0" brushRef="#br0" timeOffset="44997">17887 1041 24575,'-6'0'0,"2"0"0</inkml:trace>
  <inkml:trace contextRef="#ctx0" brushRef="#br0" timeOffset="45297">17970 1239 24575,'0'45'0,"6"-10"0,-4-11 0,4-9 0,-1-9 0,5-7 0,8-10 0,-1 2 0,-1 0 0,4 9 0,-2 11 0,-2-3 0,-7 21 0,-9-20 0,0 8 0</inkml:trace>
  <inkml:trace contextRef="#ctx0" brushRef="#br0" timeOffset="46328">18591 1024 24575,'11'5'0,"4"-4"0,9 4 0,6 3 0,25-6 0,-3 13 0,-7-14 0,-17 15 0,-24-4 0,-16 12 0,-12 8 0,-1-6 0,-2 1 0,-19 19 0,1-2 0,7-11 0,23-19 0,-6 2 0,16-11 0</inkml:trace>
  <inkml:trace contextRef="#ctx0" brushRef="#br0" timeOffset="46531">19177 920 24575,'5'20'0,"-4"6"0,10 19 0,-10-3 0,5-3 0,-6-15 0,0-14 0,0-5 0</inkml:trace>
  <inkml:trace contextRef="#ctx0" brushRef="#br0" timeOffset="47047">19354 1102 24575,'35'17'0,"2"-3"0,3-31 0,-11-2 0,-10-11 0,-18 9 0,-11 6 0,-2 9 0,-3 1 0,27 5 0,21 9 0,28-7 0,-28 11 0,-2 1 0,14-9 0,-16 23 0,-14-20 0,-2 3 0,2-5 0,1-11 0,-9-6 0,-2-6 0,-17-4 0,-1 9 0,-25 3 0,10 9 0,-20 8 0,10 3 0,17 0 0,4-3 0</inkml:trace>
  <inkml:trace contextRef="#ctx0" brushRef="#br0" timeOffset="47513">16326 2155 8451,'11'0'0,"26"-10"0,15-4 0,-3 4 0,7 0 0,4 0 0,0 0 0,2-2 0,0 1 0,3-1 0,2 0 0,-14 3 0,3 0 0,1 0 0,1 0 0,-2 1 0,-1 0 0,3 1 0,-2 1 0,-1 0 0,3 0 0,3-1 0,-4 1 0,3-1 0,3 1 0,0-1 0,2 0 0,-1 0 0,-1 0 0,0 1 0,1-1 0,-1 0 0,0 0 0,1-1 0,1 1 0,1-1 0,-3 1 0,3-1 0,1 0 0,0-1 0,0 1 0,-2 0 0,-2 0 0,-3 1 0,2 1 0,-2 0 0,-2 1 0,-2-1 0,-2 0 0,-2 0 0,10-4 0,-2-1 0,-5 1 0,-8 3 0,-1 6 0,-10-1 1272,-4-14 0,-16 15 0,-20-4 1</inkml:trace>
  <inkml:trace contextRef="#ctx0" brushRef="#br0" timeOffset="70812">17119 3193 24575,'5'-12'0,"-4"-2"0,13 7 0,-12-4 0,2 4 0,-15 2 0,-5 11 0,-5-5 0,-5 25 0,-1-10 0,-1 16 0,6-9 0,12 3 0,11-4 0,13 13 0,14 0 0,1 7 0,-1-2 0,-10-13 0,-11-7 0,-2-10 0,-10 6 0,-6-4 0,-18 11 0,-4-9 0,-11 1 0,13-9 0,2-6 0,8 0 0,0-10 0,9 3 0,3-3 0,9 5 0</inkml:trace>
  <inkml:trace contextRef="#ctx0" brushRef="#br0" timeOffset="71514">17305 3394 24575,'-5'-11'0,"-1"5"0,-9 1 0,-1 5 0,-5 5 0,1 12 0,8-4 0,-1 8 0,11-10 0,-3 0 0,15-5 0,1-7 0,23-12 0,-10 4 0,5-3 0,-10 12 0,-7 0 0,7 0 0,-12 4 0,7-2 0,-12 7 0,7-8 0,-8 4 0,4-5 0</inkml:trace>
  <inkml:trace contextRef="#ctx0" brushRef="#br0" timeOffset="71765">17523 3388 24575,'-11'14'0,"5"8"0,1 10 0,11-1 0,5-15 0,19-12 0,-16-5 0,8-4 0</inkml:trace>
  <inkml:trace contextRef="#ctx0" brushRef="#br0" timeOffset="72245">17733 3181 24575,'0'38'0,"0"11"0,0 3 0,0 4 0,0-30 0,0 3 0,4-22 0,11-3 0,3-5 0,7-10 0,5 10 0,-3-6 0,0 12 0,-8-4 0,-8 9 0,4-9 0,-3 9 0,7-9 0,-1-10 0,4 0 0,-4-6 0,-3 10 0,-9 10 0,-1-4 0,-5 4 0</inkml:trace>
  <inkml:trace contextRef="#ctx0" brushRef="#br0" timeOffset="72396">18071 3299 16031,'0'-6'0,"0"1"0</inkml:trace>
  <inkml:trace contextRef="#ctx0" brushRef="#br0" timeOffset="72645">18150 3411 8191,'15'17'0,"2"-5"5063,-1 5-5063,-1-11 2818,8-19-2818,-4 4 1719,10-10-1719,-7 14 6784,-5 10-6784,3 1 0,-8 0 0,3-1 0,-9-5 0,-1 0 0</inkml:trace>
  <inkml:trace contextRef="#ctx0" brushRef="#br0" timeOffset="73395">18771 3165 24575,'43'0'0,"14"-8"0,-22 6 0,2 1 0,-1-3 0,-2 0 0,19 4 0,-21 0 0,-21 0 0,-5 0 0,-1 0 0</inkml:trace>
  <inkml:trace contextRef="#ctx0" brushRef="#br0" timeOffset="73581">18965 3255 8191,'10'6'0,"1"-2"5063,34-4-5063,7 0 0,-17-3 0,-2 0 0,8 2 0,-15-5 0</inkml:trace>
  <inkml:trace contextRef="#ctx0" brushRef="#br0" timeOffset="73862">19537 3068 24575,'0'20'0,"0"7"0,0 9 0,0-4 0,0 3 0,5-18 0,-4-2 0,4-10 0</inkml:trace>
  <inkml:trace contextRef="#ctx0" brushRef="#br0" timeOffset="74315">19664 3173 24575,'5'15'0,"13"1"0,-4-4 0,14-4 0,-16-13 0,8-2 0,-13-4 0,2-1 0,-23-5 0,5 5 0,3-1 0,21 17 0,28 11 0,3 9 0,5 1 0,-16-5 0,-13-10 0,6-5 0,-10-5 0,7-14 0,-15-3 0,-22-18 0,3 16 0,-14-3 0,12 21 0,-5-4 0,0 5 0,3 0 0,4 0 0</inkml:trace>
  <inkml:trace contextRef="#ctx0" brushRef="#br0" timeOffset="76619">20294 2748 24575,'5'-15'0,"18"-6"0,22-12 0,-14 19 0,3 1 0,5-4 0,-1 3 0,19 3 0,-14 11 0,-28 7 0,-4 9 0,-10 8 0,4 11 0,-5 0 0,0 5 0,5 3 0,0 2 0,-4-2 0,1 1 0,6 2 0,2-2 0,5 11 0,6-11 0,3-16 0,-7-22 0,2-1 0,-5-14 0,2-3 0,-8-4 0,-7 6 0,-11 11 0,3 5 0,-15 31 0,19-1 0,3 6 0,-4 2 0,-1 4 0,1 3-1789,3 10 1,1 3-1,1-2 1789,-1-6 0,0-2 0,0-1 0,1 17 0,-2-8 0,-8 2 0,-8-20 0,-14-17 0,-15-10 0,4-11 0,-5-6 5366,16-6-5366,-3-5 0,10-6 0,-3-6 0,14 11 0,3 1 0</inkml:trace>
  <inkml:trace contextRef="#ctx0" brushRef="#br0" timeOffset="84730">25646 706 8191,'0'-16'0,"0"14"5063,0 14-5063,9 17 0,-7 14 0,6 13 1646,3 10-1646,-8 0 0,16-10 1873,-17-18-1873,16-13 6280,1-6-6280,28-20 0,-14-6 0,3-5-1412,17-12 0,4-7 1412,-16 6 0,-1-3 0,5-1 0,7-1 0,4-3 0,3-1 0,-3 0 0,-3-2 0,0-1 0,-1 1 0,2 0 0,-7 8 0,2 0 0,-1 1 0,-1 1 0,-3 1 0,8-6 0,-4 2 0,-4 3 0,0 2 0,-8 8 1295,-11 14-1295,-15 1 0,-5 2 0,-5 4 0</inkml:trace>
  <inkml:trace contextRef="#ctx0" brushRef="#br0" timeOffset="86679">26102 1922 8191,'5'-12'0,"-4"28"5008,19 10-5008,-12 7 0,-1 5 0,8 0 0,0 2 365,-1 10 1,-1 2-366,3 3 0,1-1 0,0 2 0,1-2 403,2-6 0,-1-2-403,-2-4 0,-1-3 5272,9 9-5272,-9-16 47,0-15-47,-4-28 2486,7-13-2486,-14-13 0,-3-8 0,3-4 0,-2 0 1017,-6 3 0,-2 3-1017,4 3 0,-5 13 0,-26 36 0,8 15 0,0 9 0,-13 13 0,-1 4 0,0-5 0,-1 0 0,-7 2 0,2-4 0,16-19 0,1-2 0,-1 0 0,2-3 0,2 0 0,13-13 0,7-6 0</inkml:trace>
  <inkml:trace contextRef="#ctx0" brushRef="#br0" timeOffset="94527">27476 470 24575,'4'11'0,"4"4"0,3 2 0,1 4 0,-1 0 0,1 0 0,-1-4 0,1-7 0,8-10 0,17-22 0,4-8 0,-11 7 0,1-2 0,-4-1 0,2-2 0,16-12 0,1 0 0,-10 5 0,0 2 0,0 3 0,-4 2 0,-2-3 0,-25 35 0,-34 38 0,22-25 0,-22 29 0</inkml:trace>
  <inkml:trace contextRef="#ctx0" brushRef="#br0" timeOffset="111711">16595 2822 24575,'-6'5'0,"1"1"0,10 5 0,4 21 0,8 29 0,-11-7 0,-1 4 0,1-8 0,-2 1-787,-3 7 0,-2-2 787,1-15 0,0 0 0,0 12 0,0 2-201,0-2 1,0 1 200,0 9 0,0 1 0,0-6 0,0-4 0,0-10 0,0-1 0,1 4 0,-2-4 0,-4-5 0,4 6 0,5-36 0,12 1 1540,6-9-1540,11 0 0,30 0 0,-8 0 0,6 0 0,7 0-899,-4 0 0,5 0 899,-22-2 0,3-1 0,2-1 0,0 0 0,1 1 0,1-1 0,0 0 0,-2 0 0,8-1 0,-2 0 0,2 0 0,-9 2 0,1 0 0,0 0 0,0 0 0,10-2 0,-1 1 0,2 0 0,-7 3 0,2 1 0,0 0 0,1-2-1008,3-3 1,0-3-1,0 1 1,-3 2 1007,3 3 0,-2 2 0,-2-1 0,0-3 0,-2-2 0,-4 3-153,0 2 1,-2 2 152,-5-1 0,3 0 0,-1 0 0,15 0 0,3 0 0,-8 0 0,5 0 0,-2 0-1024,-6 0 0,-1 0 0,-1 0 1024,15 1 0,-2-2 0,-1-5 0,-5 0 574,-21 5 1,-1-1-575,23-8 0,3-3 0,-9 7 0,0-1 0,-8 0 0,1-2 0,-2 1 1428,4 1 0,-3 2-1428,-8 0 0,-3 0 0,11-4 325,-7 7-325,-3-6 4300,-5 3-4300,-5-1 288,-10 0-288,-5-4 722,-1 4-722,-9-22 0,10-8 0,-10-10 0,2 5 0,0-6 0,-2-4 0,-2-3-147,1 9 1,0-3 0,0 0 146,0 0 0,0 1 0,0 2 0,1-7 0,-2 1 0,-3-3 0,-2 2 0,6 12 0,-2 1 0,-10-9 0,-1-1 0,7 5 0,0 3 0,-17-14 0,12 9 0,1 30 439,3-4-439,-3 8 0,-1-8 0,0 8 0,5-3 0,-4 9 0,-5-5 0,-3 5 0,-24-2 0,-24 4 0,28 3 0,-4 2-244,-2-1 1,-4 0-1,-1 0 244,-2-1 0,-1 1 0,-4 1-559,3 1 0,-4 1 1,-1 1-1,-1 0 559,-4-1 0,-2 1 0,0 1 0,1-1-1007,4-1 0,2 1 0,-1 0 0,2 1 1007,0 3 0,0 1 0,2 0 0,1-2 0,-3-5 0,1-2 0,-2 2-417,2 6 0,-3 3 0,-2 1 1,1-3 416,0-3 0,-1-2 0,0 0 0,-3 0 0,3 1 0,-3-1 0,0 1 0,-1-1 0,2 1-594,3 1 0,0 0 0,1-1 1,1 0-1,2-1 594,-2-2 0,2-2 0,2 0 0,-3 1 0,-5 2 0,-2 1 0,1-1 0,4 0 97,1-3 0,5-1 1,-3 2-98,5 1 0,-3 1 0,1 1 0,4-2 0,1-1 0,3-1 0,3 2 0,-7 7 0,6 0 0,1-7 2730,27 4-2730,-1 0 418,4-5 1,2 5 0,5-6 0</inkml:trace>
  <inkml:trace contextRef="#ctx0" brushRef="#br0" timeOffset="113945">14866 3969 8191,'-6'5'0,"6"-4"5063,52-21-5063,-9 7 0,5-2 0,1-2 0,5-2 0,2 0-375,-7 3 0,2-1 0,0 0 0,-1 2 375,6-1 0,-2 2 0,0-2 0,1-1 0,-1-1 0,-4 1 1050,-3 4 1,-3 0-1051,4-1 0,-2-1 4835,11-4-4835,-8-2 0,-35 10 0,-19-5 0,4 9 0,-4-3 0</inkml:trace>
  <inkml:trace contextRef="#ctx0" brushRef="#br0" timeOffset="114261">15895 3485 24575,'39'0'0,"5"13"0,-3 7 0,-10 7 0,-7-3 0,-18-8 0,-2-1 0,-23 14 0,2 3 0,-9 4 0,3-4 0,11-15 0,2 0 0,5-11 0,5-2 0</inkml:trace>
  <inkml:trace contextRef="#ctx0" brushRef="#br0" timeOffset="118728">12389 3233 24575,'-6'5'0,"1"5"0,14 14 0,-7 14 0,6 10 0,-2-5 0,-2 3 0,-3 6 0,1 1 0,7 5 0,0 0 0,-7-11 0,-2-5 0,9 8 0,-9-30 0,0-48 0,-10 0 0,3-21 0,1-8 0,-1 0 0,1-1 0,1 11 0,2-1 0,0 1 0,2-12 0,2 4 0,-1 18 0,0 5 0,0 0 0,17 26 0,24 53 0,-16-20 0,0 2-764,9 19 1,-2 2 763,-7-10 0,2-2 0,13 2 0,1-6 0,16 1 0,-25-17 0,-2-9 0,2-27 0,-26-8 0,3-13 0,-9-7 0,-4 10 0,-2-1 0,-3-27 0,-2 3 381,5 29 1,6 26 0,0 1 0</inkml:trace>
  <inkml:trace contextRef="#ctx0" brushRef="#br0" timeOffset="119028">12987 3318 24575,'0'44'0,"6"-9"0,-5-6 0,10-13 0,8 7 0,-1-15 0,8-4 0,-15-34 0,-16 5 0,-7-10 0,-7 25 0,-1 5 0,13 10 0,-2-4 0,9 4 0</inkml:trace>
  <inkml:trace contextRef="#ctx0" brushRef="#br0" timeOffset="119294">13228 3050 24575,'5'51'0,"0"0"0,-1-1 0,3-3 0,1-8 0,2-3 0,0 15 0,-4-36 0,-6-10 0</inkml:trace>
  <inkml:trace contextRef="#ctx0" brushRef="#br0" timeOffset="119678">13221 3302 24575,'38'-24'0,"7"-13"0,-14 0 0,5 0 0,-28 27 0,1 15 0,-9 23 0,6-5 0,0 1 0,11-5 0,-1-12 0,13-15 0,-5-1 0,1-10 0,-10 14 0,-9 14 0,8 4 0,-3 4 0,1-5 0,-3-7 0</inkml:trace>
  <inkml:trace contextRef="#ctx0" brushRef="#br0" timeOffset="119828">13698 3125 24575,'0'6'0,"0"-2"0</inkml:trace>
  <inkml:trace contextRef="#ctx0" brushRef="#br0" timeOffset="120619">13825 3168 24575,'0'32'0,"0"-5"0,6-39 0,14-10 0,0-6 0,25 0 0,-12 22 0,13 7 0,-10 0 0,0 1 0,-14-4 0,2-19 0,-17 7 0,6-19 0,-17 16 0,3 1 0,-10 16 0,5 11 0,1 53 0,5-17 0,0 3 0,0 12 0,0 1 0,0-3 0,0-2 0,0-10 0,0-5 0,0 3 0,-4-11 0,2-25 0,-16-9 0,3-6 0,-14-15 0,11-14 0,4-5 0,-3-12 0,6 15 0,3 3 0,8 14 0,0 14 0</inkml:trace>
  <inkml:trace contextRef="#ctx0" brushRef="#br0" timeOffset="121762">14338 2754 8191,'10'14'0,"-8"0"2409,4 28 1,-2 11-2410,-3-1 0,-2 2 0,2 10 0,-2-2 0,-1-15 0,0-5 2848,0 6-2848,6-59 1749,10-7-1749,6-21 6693,4 12-6693,4 9 275,-5 13-275,8 19 0,-8-2 0,-5 4 0,8-6 0,1-17 0,13-13 0,5-21 0,-18-2 0,3-8 0,-28 20 0,-3 6 0,-18 14 0,-7 23 0,-3 27 0,15-3 0,-1 14 0,14-33 0,0-2 0,7-10 0,9-5 0,-4 0 0,4 0 0,1 0 0,0 0 0,9 0 0,-8-5 0,3-1 0,-9-5 0,23-27 0,5-8 0,-15 21 0,1 4 0,15 4 0,-11 30 0,-11 21 0,-5-13 0,-8-2 0,-5-8 0,-9-5 0,-3 4 0,-9-9 0,0 4 0,9-5 0,3 0 0</inkml:trace>
  <inkml:trace contextRef="#ctx0" brushRef="#br0" timeOffset="122048">12096 5234 24575,'-20'12'0,"5"-3"0</inkml:trace>
  <inkml:trace contextRef="#ctx0" brushRef="#br0" timeOffset="122661">12407 4594 24575,'-25'28'0,"6"0"0,10 16 0,4 5 0,1-11 0,2 1 0,4 17 0,4-1 0,7 9 0,3-26 0,1-20 0,-6-16 0,16-10 0,1-4 0,11-16 0,-13 2 0,-2 1 0,-4 2 0,10-17 0</inkml:trace>
  <inkml:trace contextRef="#ctx0" brushRef="#br0" timeOffset="123212">12749 4197 24575,'-11'63'0,"6"-15"0,2 5 0,1 0 0,2 4 0,2-1-374,0-7 1,2-2 0,0-1 373,-2 24 0,3-9 367,6-11-367,-2-52 0,27-37 0,-7-8 0,-6 20 0,1 3 185,3 2-185,2 10 0,3 17 0,13 3 568,-3 1-568,2 10 0,-12-18 0,-7 1 0,-10-4 0,0-24 0,-2 2 0,-9-21 0,-4 22 0,-13 0 0,-10 35 0,4-3 0,0 16 0,9-7 0,19-7 0,-6-6 0,6-5 0</inkml:trace>
  <inkml:trace contextRef="#ctx0" brushRef="#br0" timeOffset="123777">13274 4592 24575,'4'16'0,"2"-6"0,9-5 0,2-10 0,4-1 0,-4 0 0,-2 1 0,-4 5 0,4 0 0,1 0 0,14 0 0,-7 0 0,7-5 0,-7-10 0,-11 2 0,-1-16 0,-20 16 0,-2-7 0,-6 19 0,7 2 0,0 9 0,9 6 0,-4 9 0,10-2 0,1 2 0,5-14 0,-5-1 0,3-9 0,-7 13 0,8 2 0,-8 15 0,4 5 0,-6 1 0,5-11 0,-4-28 0,4 3 0,-5-18 0</inkml:trace>
  <inkml:trace contextRef="#ctx0" brushRef="#br0" timeOffset="124277">13688 4336 24575,'17'-15'0,"-1"-2"0,-9-4 0,-2-1 0,-14 11 0,2 1 0,-17 32 0,16-2 0,-4 19 0,30-16 0,23 8 0,12-22 0,7 6 0,-14-15 0,4-21 0,-21 7 0,-8-10 0,-28 15 0,-15 23 0,2 11 0,6 9 0,15-3 0,6-16 0,8-9 0,0-23 0,-2 4 0,-3-6 0,-4 9 0</inkml:trace>
  <inkml:trace contextRef="#ctx0" brushRef="#br0" timeOffset="124445">14005 3934 12420,'-6'9'0,"-8"43"1065,12-2 1,2 3-1066,-4-2 0,0 1 743,2 11 0,4-4-743,8 7 431,-3-13 0,4-25 0,-6-14 0</inkml:trace>
  <inkml:trace contextRef="#ctx0" brushRef="#br0" timeOffset="135110">11357 3575 24575,'-5'4'0,"-11"22"0,-14 25 0,6-10 0,-2 2 0,6-11 0,0-1 0,0 1 0,2-4 0,0 2 0,29-18 0,-3-9 0,29-13 0,-7-7 0,25-11 0,5-2 0,-4 4 0,-14 8 0,-22 13 0,-19 0 0,-19-1 0,-11-6 0,-15 0 0,12 4 0,2-4 0,0 6 0,6-7 0,-6 1 0,13 6 0,11 23 0,22 10 0,5 20 0,13-2 0,-18-18 0,5-1 0,-14-15 0,3-71 0,-12 27 0,-2-3 0,3-17 0,-1-1 0,-3 8 0,-1 4 0,6-8 0,0 16 0,0 10 0,0 18 0,0 1 0</inkml:trace>
  <inkml:trace contextRef="#ctx0" brushRef="#br0" timeOffset="138660">11705 6365 24575,'-5'16'0,"-1"-4"0,-9 16 0,-1-10 0,-18 24 0,7-9 0,-11 12 0,18-17 0,7 0 0,25-33 0,13-9 0,6-5 0,4-2 0,-3 3 0,1 2 0,3 3 0,-1 2 0,13 3 0,-18 8 0,-28 0 0,-4-7 0,-39-14 0,-10-7 0,12 7 0,-1-1 0,6 4 0,1 2 0,-19-6 0,15 4 0,24 17 0,-7-4 0,29 14 0,0 3 0,8 5 0,21 25 0,-6 16 0,-5-22 0,2 0 0,-8-4 0,-3-3 0,6 7 0,-10-25 0,-13-1 0,4-34 0,-5-11 0,0-8 0,0-5 0,0 2 0,0 1 0,0-4 0,0 4 0,0-8 0,0 16 0,0 25 0,0 2 0,0 5 0</inkml:trace>
  <inkml:trace contextRef="#ctx0" brushRef="#br0" timeOffset="141994">12922 5954 24575,'16'-8'0,"-6"-3"0,4 5 0,-7-4 0,8 4 0,-9-4 0,4 4 0,-9-5 0,-1 0 0,-11-1 0,-5 6 0,-4 0 0,-1 6 0,0 6 0,1 1 0,4 6 0,5 3 0,2 0 0,7 5 0,-2 0 0,4-5 0,0 4 0,4 1 0,4 5 0,7 2 0,16-2 0,-11-13 0,26 9 0,-17-13 0,23 6 0,-10-9 0,5-6 0,-9-9 0,13-6 0,-8-3 0,5-2 0,-15 3 0,-12 9 0,-3-15 0,-2 8 0,-3-11 0,2 3 0,-9 1 0,-1 1 0,-5-9 0,-7 2 0,1 1 0,-7 3 0,-12 11 0,5 2 0,-5 5 0,10 11 0,2 14 0,1 0 0,4 18 0,2 11 0,6 3 0,6-1 0,-4-17 0,9-18 0,-1-4 0,2-1 0,3-4 0,0-1 0,5-18 0,7-15 0,-6 0 0,0-9 0,-15 20 0,4 6 0,-3 16 0,8 8 0,-6 3 0,12 18 0,-2 13 0,-5-10 0,3 2 0,0-2 0,-1-1-275,-6 3 1,-1-2 274,21 14 0,-20-3 0,11-14 0,-14-9 0,3-14 0,-9-15 0,10-25 549,0-36-549,1 18 0,0-3 0,-5 5 0,-1 1 0,3 2 0,-3 3 0,-6-7 0,0-1 0,0 5 0,0-7 0,0 16 0,0 8 0,0 4 0,-5 5 0,4-1 0,-4 2 0,1 9 0,2 15 0,4 13 0,-1 14 0,10-8 0,-10-4 0,9-13 0,-4-5 0,4-10 0,1-13 0,-5-12 0,5-8 0,-9 11 0,22 17 0,-10 17 0,16 10 0,-8-8 0,-1-5 0,0-11 0,7-4 0,18-26 0,-15 2 0,9-16 0,-32 18 0,-2 6 0,-11 11 0,-1 9 0,-13 19 0,7 1 0,-2 10 0,9-8 0,23-5 0,-9-6 0,16 5 0,-15-4 0,1 5 0,9-5 0,-2-6 0,16-19 0,-16 6 0,7-15 0,-19 4 0,6-16 0,-1-7 0,-8-2 0,-2-3 0,9-13 0,-4 0-386,-12 12 1,-3 5 385,6-8 0,-17 24 0,14 31 0,0 48 0,12 7-431,-1-13 1,3 1 430,2-10 0,3 0 0,1 1 0,1-1 0,10 10 737,5-1-737,-12-31 0,-8-5 0,-5-5 0</inkml:trace>
  <inkml:trace contextRef="#ctx0" brushRef="#br0" timeOffset="142494">14554 5337 24575,'9'17'0,"6"12"0,3 2 0,1-1 0,-12-10 0,4-5 0,-9-8 0,4 2 0</inkml:trace>
  <inkml:trace contextRef="#ctx0" brushRef="#br0" timeOffset="142619">14565 5085 24575,'-6'-6'0,"1"1"0</inkml:trace>
  <inkml:trace contextRef="#ctx0" brushRef="#br0" timeOffset="142895">14711 5006 24575,'6'57'0,"0"-12"0,1 2 0,1-1 0,1 0 0,-3-2 0,1-3 0,11 9 0,-16-34 0,12-4 0,-13-6 0,4-1 0</inkml:trace>
  <inkml:trace contextRef="#ctx0" brushRef="#br0" timeOffset="143444">14811 5348 24575,'15'-5'0,"2"-1"0,17-13 0,-15 11 0,9-9 0,-17 15 0,0 2 0,4 11 0,-3-4 0,12 2 0,6-22 0,3-1 0,-3-6 0,-10 8 0,-14 2 0,4 9 0,-4 13 0,24 37 0,-14 1 0,-2 9 0,-4 0 0,0 6 0,-1-2-817,-2-9 0,0-1 1,-3 0 816,-2 0 0,-3 0 0,0-8 0,1 12 0,-5-34 0,-5-17 0,-7-7 0,-4-7 0,4-9 0,-4-16 0,12-7 2450,-9-18-2450,16 17 0,7 2 0,8 20 0,12 1 0,3 10 0,6-13 0,-3 17 0,3-23 0,-21 23 0,0-8 0</inkml:trace>
  <inkml:trace contextRef="#ctx0" brushRef="#br0" timeOffset="146113">20823 2242 24575,'23'0'0,"-5"-6"0,11 5 0,2-25 0,8 6-782,12-19 782,5 5 0,0 6 0,0 0 0,-16 16 192,-8-3-192,-17 14 0,-9 1 0,-1 18 0,-5 5 0,0 16 590,8 13-590,-1-11 0,-1 2 0,0-4 0,-1 3 0,2 4 0,1 5 0,0 0-422,-2-5 1,0 1-1,2 2 422,3-1 0,3 4 0,1-1 0,-2-1-932,0 8 1,-1-2 0,2 0 931,3 1 0,2 0 0,-3-2 0,-5-10 0,-3-1 0,2 2 0,3 14 0,1 2 0,0 2-501,-4-13 1,1 0 0,0 0 0,1 2 500,2 6 0,0 2 0,0-1 0,0-1 0,-3-4 0,0-1 0,-1-2 0,0-2 0,0 2 0,-1-4 0,-1 1 0,-3-2 0,-1 1 0,-2-4-78,-2 1 0,0-1 78,0 14 0,0 2 0,0-7 0,0-2 0,-4-11 0,-1-1 469,2 6 1,-4-2-470,-30 11 2586,7 3-2586,3-31 0,-2-5 0,-18-2 0,-10 10 0,-7-25 0,8 11 0,-3 2 0,8-9 0,-1-1 1235,-13 2 0,2 1-1235,22-1 0,6-2 0,-9-5 221,20 9-221,13-10 0,5-18 0,1 12 0,5-17 0</inkml:trace>
  <inkml:trace contextRef="#ctx0" brushRef="#br0" timeOffset="147030">22033 2773 8191,'-11'-6'0,"5"28"5063,10 26-5063,1 5 0,3 4 0,2-11 0,2 1 0,-4-4 0,0 3 0,0-4 0,-1-5 0,-1-3 0,-1 3 0,0-3 0,0-5 2818,-4-10-2818,-5-35 429,-7-10 1,1 3 0,1-4 0</inkml:trace>
  <inkml:trace contextRef="#ctx0" brushRef="#br0" timeOffset="147544">22044 2892 24575,'15'0'0,"-2"9"0,25 26 0,-8 0 0,4 4 0,9 5 0,1 0-610,-5-2 1,-2-4 609,-6-10 0,-3-5 0,-4-9 297,-3-3-297,-9-27 0,-3 0 0,-9-23 0,0 1 0,-4 1 0,-3-5 0,2-1 0,-2-3 0,-4-12 0,0 2 0,4 15 0,2 5 0,-4-13 922,4 33-922,4 6 0,-4 8 0,5-1 0,0 8 0</inkml:trace>
  <inkml:trace contextRef="#ctx0" brushRef="#br0" timeOffset="147977">22545 2824 24575,'5'39'0,"0"-1"0,-1 8 0,3-2 0,18 13 0,-5 2 0,4-35 0,-7-13 0,-2-25 0,-1-23 0,-7-12 0,2 4 0,-5 22 0,10 37 0,4 10 0,2 2 0,-3-11 0,-11-5 0,8-9 0,-12-5 0,7 1 0,-9-6 0</inkml:trace>
  <inkml:trace contextRef="#ctx0" brushRef="#br0" timeOffset="148227">22801 2448 24575,'4'37'0,"1"-1"0,7 9 0,3 3 0,3 13 0,1 0-1438,2-7 1,0-2 1437,-3-4 0,-3-5 0,4 3 911,-4-22-911,-3-14 118,-6-22 0,-1 8 0,-5-13 0</inkml:trace>
  <inkml:trace contextRef="#ctx0" brushRef="#br0" timeOffset="148445">23026 2440 24575,'8'40'0,"9"23"0,-4-15 0,1 0 0,3-6 0,0-2 0,-2 1 0,1-5 0,7-6 0,-9 2 0,-9-20 0,-5-2 0,0-5 0</inkml:trace>
  <inkml:trace contextRef="#ctx0" brushRef="#br0" timeOffset="149460">22569 3918 24575,'-16'-6'0,"0"-3"0,-5 7 0,0 4 0,10 9 0,10 23 0,16 6 0,7 4 0,-4-9 0,2 0-606,10 17 0,2-2 606,-8-22 0,-1-2 0,3 9 0,-2-1 0,7 9 0,-7 2 0,-19-21 0,-14-17 0,0 11 1212,-15-9-1212,-4 1 0,-9-3 0,0-12 0,11 4 0,11-21 0,4 8 0,9-14 0,-4 16 0,6 3 0</inkml:trace>
  <inkml:trace contextRef="#ctx0" brushRef="#br0" timeOffset="149760">22829 3672 24575,'0'27'0,"15"9"0,-11-5 0,14 1 0,2 2 0,3 27 0,-7-26 0,2-1 0,9 10 0,-13-19 0,-4-18 0,-5-2 0</inkml:trace>
  <inkml:trace contextRef="#ctx0" brushRef="#br0" timeOffset="149893">22828 3947 24575,'16'-16'0,"-4"3"0</inkml:trace>
  <inkml:trace contextRef="#ctx0" brushRef="#br0" timeOffset="150427">23314 3745 24575,'-22'15'0,"2"-3"0,14 8 0,1 10 0,14-9 0,2 4 0,10-24 0,-9-7 0,6-6 0,-15 0 0,11 0 0,-8 6 0,4 1 0,5 12 0,-3-6 0,8 5 0,6-6 0,-2-9 0,2-7 0,-5-14 0,-14-5 0,1-11 0,-16 10 0,-4-1 0,2 0 0,-1 2 0,-3-4 0,-1 15 0,-2 35 0,27 46 0,0-7 0,2 1 0,3-10 0,2-4 0,9 14 0,-12-31 0,-10-15 0</inkml:trace>
  <inkml:trace contextRef="#ctx0" brushRef="#br0" timeOffset="150579">23504 3718 24575,'13'-19'0,"-5"2"0,15 2 0,-16 6 0,2 9 0</inkml:trace>
  <inkml:trace contextRef="#ctx0" brushRef="#br0" timeOffset="151277">23707 3599 24575,'24'-19'0,"-6"11"0,-4-9 0,-5 16 0,-12-4 0,-3 5 0,-1 17 0,-8-4 0,13 11 0,5-5 0,9-11 0,14 1 0,-4-15 0,-1-1 0,-6-5 0,-5-3 0,5 8 0,-3-2 0,3 9 0,10 0 0,3 0 0,13-7 0,4-7 0,-17 5 0,0-9 0,-13 11 0,-2-13 0,3-4 0,-9 2 0,4-3 0,-10-25 0,3 17 0,-2-4 0,-5-18 0,-5-3 0,0 10 0,-1 3 0,-1 10 0,0 5 0,-6-4 0,11 55 0,5 13 0,0 6 0,0-5 0,0 2-707,6 25 0,0-1 707,-6-26 0,3-3-131,9 8 0,2-4 131,-1 3 0,4-9 0,-8-24 0</inkml:trace>
  <inkml:trace contextRef="#ctx0" brushRef="#br0" timeOffset="151426">24187 3415 11313,'11'-14'0,"21"-4"4940,6-18-4940,13 0 0,-19 8 0,-15 10 0,-17 13 0</inkml:trace>
  <inkml:trace contextRef="#ctx0" brushRef="#br0" timeOffset="161227">19169 3821 24575,'-6'-5'0,"1"9"0,5 6 0,0 7 0,0 24 0,0 7 0,0 6 0,0 7 0,0-13 0,0 2 0,0 2-403,0-3 0,0 2 0,0 1 0,0-1 403,0 2 0,0-1 0,0 1 0,0 0-942,0 4 1,0 1 0,0-1 0,0-4 941,0 1 0,0-4 0,0 3 0,0-3 0,0 3 0,0 0 0,0-4-125,1-2 0,-1-3 0,-1 1 125,-1 6 0,-2 0 0,0-3 0,4 1 0,-2-5 0,-8 9 0,10-37 0,0-1 1258,0-4-1258,5 0 3985,13-5-3985,17-2 0,3-6 0,5-6 0,14-9 0,2-3 0,4 3 0,0 0-145,-8-3 1,-5 1 144,13-2 0,-39 19 0,-14-14 0,-27-5 0,-8-8 0,-2 6 0,7 8 0</inkml:trace>
  <inkml:trace contextRef="#ctx0" brushRef="#br0" timeOffset="162144">18971 3879 24575,'17'-24'0,"5"-2"0,19-18 0,-14 16 0,2-2 0,-17 24 0,7 0 0,-2 11 0,7 9 0,-2-6 0,6 17 0,-5-13 0,2 8 0,-2-9 0,-2-1 0,-5-8 0,-6 4 0,-5-6 0</inkml:trace>
  <inkml:trace contextRef="#ctx0" brushRef="#br1" timeOffset="180642">25823 14159 24575,'-1'-6'0,"2"1"0,14 5 0,11 0 0,38 0 0,-3-4 0,6-2 0,-19 1 0,1 0 0,2 0-262,9 0 0,2 1 1,-2-1 261,-9 1 0,-2 0 0,-2 1 0,16 3 0,-4 0 0,-15-5 0,-3 1 0,22 2 0,-25-7 0,25 9 0,-25-4 0,1-1 0,1 3 0,0 1-251,1-3 1,-2-2 250,17-4 0,-16 9 0,1 0 0,2-5 0,1 2 0,8 3 0,0 2 0,0-1 0,-2 0 0,-11 0 0,-1 0 382,8 0 1,-2 0-383,-9 0 0,0 0 0,14 0 0,2 0 0,-7 0 0,0 0 0,-1 0 0,-1 0-288,-5 0 1,-1 0 287,20 0 253,-17 0 0,3 0-253,4 0 0,3 0 0,14 0 0,3 0 0,1-6 0,-2 1 0,-13 3 0,0 1 0,5-5 0,0 1 0,-10 5 0,1 0-211,15-5 1,3-1 210,-19 5 0,0 1 0,-1-2-825,12-3 1,-2-1 824,2 7 0,-2-2 0,-14-4 0,0-1 0,22 4 0,4 1 0,-22-2 0,1-2 0,3 1 0,14 0 0,3-1 0,1 2 0,-2 2 0,-1 0 0,-1 0 0,-8-3 0,0-1 0,0 2 0,10 2 0,2 2 0,-3-1 0,-10-4 0,-3-1 0,4 2 0,-4 1 0,3 2 0,1 0 0,-2-2 0,10-1 0,-2-1 0,-1-1 0,-7 1 0,-2 0 0,-2 1 0,11 2 0,-6-1 0,-13-4 0,-2 0 264,2 5 0,-1 2-264,16-1 0,-7 0 0,-30 0 0,-57 9 0,-15 1 0,34-5 0,-29 4 0,-1 1 0</inkml:trace>
  <inkml:trace contextRef="#ctx0" brushRef="#br1" timeOffset="181711">25132 15129 8191,'-11'0'0,"0"0"5063,10-5-5063,11 4 2818,15-12-2818,26 10 0,15-5 130,-20 3 0,7 1 1,4 1-131,-4 1 0,3 2 0,3-1 0,3 1 0,-6-2 0,4 0 0,2-1 0,1 1 0,-1 0 0,-2 0 0,4 2 0,-2 0 0,0 1 0,1-1 0,4-1 0,-6 0 0,2 0 0,3-1 0,0 0 0,1-1 0,-2 1 0,-1-1 0,2 1 0,-1-1 0,-1 1 0,0-1 0,1-1 0,3 1 0,-9-1 0,2 1 0,2-1 0,0 0 0,1 0 0,-1-1 0,1 1 0,-1 0-513,1 0 1,0 0 0,1 0 0,0 1 0,-1-1 0,-1 0 0,-1 0 0,-3-1 512,7 0 0,-1 0 0,-3-1 0,0 1 0,-1-1 0,-1 2-449,9 0 1,0 0 0,-2 1 0,-2 0 0,-5-1 448,9-1 0,-5 0 0,2 2-73,-8 2 0,2 1 1,1 1-1,-2-1 73,-4-3 0,0 0 0,-1-1 0,0 1 0,4 2 0,2 1 0,-3 0 0,-3-2 0,-1-2 0,-3-1 0,-4 2 0,6 3 0,-7 0 2843,1 0-2843,-7 0 4251,-13-5-4251,3 4 4769,-17-4-4769,-16 5 0,5 0 0,-15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05:36:12.5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 4176 24575,'0'28'0,"0"10"0,4-3 0,2 3 0,0 13 0,1 1 0,-1-6 0,1-1 0,0 1 0,3-6 0,18-4 0,34-20 0,-13-22 0,9-11 0,4-3-1357,-12 1 0,4-4 0,2-2 1,-1-1-1,0 1 1357,-2 0 0,0-1 0,-1 0 0,2-2 0,2-1 0,-4 0 0,3-3 0,2-2 0,1 0 0,-2 1 0,-1 1 0,-4 3-363,4 0 1,-3 2 0,-2 1-1,0 0 1,0 0 362,-1 0 0,1-1 0,-1 0 0,-2 2 0,-4 3 0,6-1 0,-4 2 0,-8 6 0,2 4 0,-47 23 0,11-8 0,-12 13 0</inkml:trace>
  <inkml:trace contextRef="#ctx0" brushRef="#br0" timeOffset="6034">1683 4774 24575,'14'6'0,"20"4"0,-1-4 0,6-1 0,20-1 0,6-1-3171,-11 0 0,3 1 1,0-1 3170,-1-2 0,1-2 0,0 1 0,5 0 0,1 1 0,-2-2 200,-9-3 1,-2-1 0,4 1-201,1 2 0,4 2 0,2-1 0,0 0 0,1-2 0,0 0 0,2-1 0,2 1-88,-4 2 1,3 2 0,2-1-1,-1 1 1,0-2 87,-1-1 0,0 0 0,0-1 0,0 0 0,2 0 0,-5 0 0,1 1 0,1 0 0,-1-1 0,0 0 0,-3 0 0,2-2 0,-1-1 0,-2 0 0,-1 0 0,1 0 0,1 0 0,2 1 0,-2-1 0,-2 1 0,-4-1 0,9-3 0,-5 0 0,-6 1 0,3 1 0,-7 0 0,-11 1 0,-6 2 0,-6 4 4080,-1 0-4080,-26 0 0,0 0 0</inkml:trace>
  <inkml:trace contextRef="#ctx0" brushRef="#br0" timeOffset="12201">4884 5651 24575,'11'0'0,"13"0"0,32 0 0,-12-3 0,7-3 0,0 2-2174,-7 3 0,-1 1 1,4-2 2173,1-3 0,5-3 0,-1 0 0,-1 3 0,4 3 0,-3 2 0,4-1 0,0-5 0,4-1 0,1 0 0,-2 0-139,-3 2 0,-1 2 0,0-1 0,1 0 139,6 0 0,2 0 0,-1 0 0,-5 0 55,2-1 0,-5 0 0,-4 2-55,-2 3 0,-7 0 0,-1 0 0,-26 0 0,-9 0 0,-1 0 0</inkml:trace>
  <inkml:trace contextRef="#ctx0" brushRef="#br0" timeOffset="27584">4150 740 24575,'-6'-15'0,"4"-2"0,-9 6 0,10-3 0,-13 8 0,7 0 0,-17 1 0,11 5 0,-12 10 0,13 2 0,1 26 0,6 12 0,5 1 0,20 7 0,-7-19 0,12-7 0,2 0 0,-10-2 0,-1 1 0,5 3 0,-2-1 0,8 22 0,-18-15 0,-1-2 0,-21 5 0,-1-7 0,-15 0 0,9-19 0,-8 7 0,11-21 0,-7 10 0,3-13 0,-12-13 0,9 0 0,-5-12 0,18 8 0,6 2 0,15 9 0,-8 1 0,8 5 0</inkml:trace>
  <inkml:trace contextRef="#ctx0" brushRef="#br0" timeOffset="28302">4995 901 24575,'29'0'0,"9"0"0,2-4 0,9-3 0,-1 0 0,11 0 0,1-2-971,-7 0 1,2-1 0,-6 0 970,-7 3 0,-7 1 230,-8 2 0,-22 5 1,-5 4-1</inkml:trace>
  <inkml:trace contextRef="#ctx0" brushRef="#br0" timeOffset="28469">5241 1000 24575,'56'-8'0,"-12"6"0,16-20 0,-33 14 0,-4-6 0,-18 9 0</inkml:trace>
  <inkml:trace contextRef="#ctx0" brushRef="#br0" timeOffset="28699">6141 718 24575,'6'26'0,"-4"30"0,-11-6-532,8-9 1,-2 0 531,-12 9 348,15-4-348,0-18 0,0-16 0,0-3 0</inkml:trace>
  <inkml:trace contextRef="#ctx0" brushRef="#br0" timeOffset="29201">6241 922 24575,'15'12'0,"1"-5"0,5-1 0,8-13 0,-5-4 0,-4-7 0,-10-4 0,-15 6 0,-6 0 0,30 10 0,-2 16 0,14-2 0,6 3 0,-7 4 0,-2 1 0,28 11 0,-10-7 0,-17-10 0,10-18 0,-15-5 0,12-24 0,-34 4 0,4 2 0,-27 11 0,-5 9 0,-7 14 0,6-8 0,12 19 0,1-11 0,12 15 0,-7-16 0,9 7 0</inkml:trace>
  <inkml:trace contextRef="#ctx0" brushRef="#br0" timeOffset="32854">7911 547 24575,'5'3'0,"5"10"0,21 36 0,-4-6 0,4 3 0,-13-22 0,-7-18 0,4 4 0,2-9 0,0-1 0,-2-1 0,-9-9 0,4 4 0,-9-9 0,4 3 0,-5-3 0,-5 4 0,4 0 0,-4 0 0,0 1 0,4-1 0,-9 5 0,0 1 0,3 14 0,-19 2 0,21 5 0,-21 0 0,24-5 0,-16 2 0,15-2 0,-11 5 0,8-9 0,0 7 0,2-8 0,-1 0 0,4 4 0,-9-4 0,9 5 0,-4-1 0,0 1 0,-2 4 0,-6 1 0,6 5 0,-4-10 0,10 3 0,-4-8 0,0 0 0,4-10 0,-4 1 0,5-6 0</inkml:trace>
  <inkml:trace contextRef="#ctx0" brushRef="#br0" timeOffset="34318">4455 2152 8191,'6'-5'0,"3"4"5063,-7-9-5063,-16 9 2818,-20 16-2818,3-3 0,-1 4 0,-2 13 0,2 1 0,-18 10 1719,21 5-1719,16-25 6784,12 10-6784,20 7 0,19 15 0,-12-28 0,1-2-586,2 2 1,0-2 585,16 12 0,-2 6 0,-13-10 0,-10 4 0,-16-13 0,-16 4 0,-6-1 1171,-24-3-1171,3-2 0,-1-12 0,11-1 0,12-6 0,2 0 0,-8 0 0,5-4 0,-6 2 0,13-7 0,7 3 0,4-5 0,0 5 0,0 1 0</inkml:trace>
  <inkml:trace contextRef="#ctx0" brushRef="#br0" timeOffset="42317">5100 2406 24575,'9'0'0,"23"-9"0,13-1 0,7 0 0,-7-3 0,3 0 0,2 2 0,5 1 0,-3-1 0,7-10 0,-2 1 0,-12 8 0,0 2 0,-2-1 0,7-8 0,-5 1 0,11 2 0,-59 22 0,1-2 0,-28 8 0</inkml:trace>
  <inkml:trace contextRef="#ctx0" brushRef="#br0" timeOffset="42737">5157 2544 24575,'11'0'0,"9"-5"0,30-5 0,-7 2 0,4-2 0,-2-1 0,1 0-882,8 4 0,-2 0 882,-15-4 0,0 1 213,5 8 0,-2 1-213,17-10 0,-2 11 0,-39-5 0,-12-1 0,-5 0 0,-4 1 0</inkml:trace>
  <inkml:trace contextRef="#ctx0" brushRef="#br0" timeOffset="43200">5503 2127 8191,'-17'-7'0,"2"5"5063,9 25-5063,-2 13 0,0 4 0,7-5 0,0 1 728,-5 20 0,1 2-728,5-13 0,0 2 0,-4-4 0,0 3 0,0-1 823,3 11 0,-1-1-823,-4 6 0,1-4 6073,5 1-6073,0-25 0,0-36 0,0-10 0</inkml:trace>
  <inkml:trace contextRef="#ctx0" brushRef="#br0" timeOffset="43750">6574 2121 10865,'-16'-4'0,"6"7"5005,5 3-5005,3 29 0,4 11 0,-2-8 0,0 2 0,0 24 0,0 1 1192,0-26 1,0-4-1193,0 15 342,9-35 0,-7-10 0,7-5 1</inkml:trace>
  <inkml:trace contextRef="#ctx0" brushRef="#br0" timeOffset="44283">6677 2474 24575,'9'12'0,"3"-6"0,9-4 0,-4-8 0,-2-14 0,-4-3 0,-10-4 0,-2 6 0,-10 10 0,0 6 0,0 0 0,-4 4 0,43-4 0,6 5 0,0 2 0,2 3 0,9 13 0,-13-3 0,-26 8 0,4-12 0,-5 0 0,11-1 0,4-4 0,7-12 0,-5-1 0,-7-15 0,-4 6 0,-9-5 0,4 1 0,-28-10 0,-18 7 0,1 2 0,-7 13 0,26 8 0,-2 4 0,11-2 0,1 2 0</inkml:trace>
  <inkml:trace contextRef="#ctx0" brushRef="#br0" timeOffset="50916">8413 1813 24575,'-12'5'0,"-1"5"0,11 11 0,-2 34 0,4 2 0,-5 5 0,-2 7 0,0-6 0,0 1-1304,2-14 0,0 1 1,1-3 1303,-3 2 0,3-5 0,4 12 901,-5-42-901,4-14 0,-4-14 0,15-21 0,-8-22 0,7 5 0,3-5 0,-4 13 0,1-1 0,0-2-228,1-4 1,1-2 0,0 3 227,2-14 0,1 5 0,2 13 0,-3 6 0,-9 4 0,16 10 0,-14 19 0,6 10 0,1 24 0,-3 12 0,-4-6 0,-1 6-175,4 16 1,2 9 0,-1-3 174,-3 5 0,0-2 0,0-14 0,0-1 0,0-5 1788,0-7 0,-1-7-1788,0 1 0,-15-26 0,6-1 0,-6-5 0</inkml:trace>
  <inkml:trace contextRef="#ctx0" brushRef="#br0" timeOffset="51101">8414 2380 24575,'37'-5'0,"-2"-5"0,-9-19 0,-12 14 0,-1-7 0</inkml:trace>
  <inkml:trace contextRef="#ctx0" brushRef="#br0" timeOffset="51350">8703 1726 24575,'-7'32'0,"6"3"0,1 7 0,-3 18 0,0 4 0,2-5 0,2 1 0,-2 8 0,2-5 0,5-2 0,-5-9 0,5-28 0,-6-18 0,0-1 0</inkml:trace>
  <inkml:trace contextRef="#ctx0" brushRef="#br0" timeOffset="51734">8899 1860 24575,'0'15'0,"-10"34"0,9-16 0,0 3 0,-5 16 0,2 0 0,3-6 0,2-3 0,-1 18 0,0-29 0,0-21 0,0-5 0,0-2 0</inkml:trace>
  <inkml:trace contextRef="#ctx0" brushRef="#br0" timeOffset="52051">8845 2247 24575,'16'-5'0,"4"-2"0,10-16 0,0 3 0,6-5 0,-14 14 0,-7 5 0,0 12 0,2-5 0,8 5 0,6-6 0,-7-4 0,0 2 0,-14-7 0,-4 8 0,-1-4 0</inkml:trace>
  <inkml:trace contextRef="#ctx0" brushRef="#br0" timeOffset="55800">2833 7084 24575,'-11'0'0,"-18"8"0,-19 9 0,-11 10 0,27-10 0,1 2 0,-22 18 0,9-2 0,10-7 0,12-7 0,11-6 0,6-4 0,4 0 0,1 1 0,0 11 0,-2 21 0,-1-11 0,0 4 0,-2 8 0,0 3 0,-2 6 0,-1 2 0,1-1 0,0 0 0,1-3 0,0-1 0,1-4 0,2-1 0,0-5 0,1-2 0,1-1 0,0 0 0,1 1 0,0 2 0,0 3 0,0 2 0,0 9 0,0 2 0,0 7 0,0 2-150,1-20 1,0 2 0,0-1 149,1-1 0,1 1 0,0-3 0,2 16 0,2-4 0,1-10 0,0-4 0,6 16 0,-4-23 0,-3-17 0,-2-9 0,4-4 448,10-2-448,25 0 0,-9-2 0,5 0 0,10-2 0,4-1 0,5-2 0,1-2 0,-1-2 0,-2-3 0,-3-2 0,-3-1 0,-9 0 0,-4 1 0,9-4 0,-22 7 0</inkml:trace>
  <inkml:trace contextRef="#ctx0" brushRef="#br0" timeOffset="60217">2469 9667 24575,'-15'0'0,"-2"0"0,-11 0 0,5 0 0,-9 13 0,11-10 0,-14 25 0,4-25 0,-13 27 0,5-26 0,6 9 0,-4 4 0,-6-4 0,-2-1 0,-6 5 0,0 2 0,7-2 0,1 0 0,5-5 0,3-1 0,-2-1 0,-2 2 0,23-6 0,7 23 0,15 0 0,-5 6 0,5 2 0,4 2 0,-9-5 0,1 5 0,9 6 0,3 5 0,-9-4 0,-1 5 0,1-3-418,10 11 1,0 1 417,-10-7 0,-1 4 0,0-2 0,4-8 0,1-2 0,-2 3 0,-5 9 0,-3 2 0,2 0-552,6 2 1,3 0 0,-3 0 551,-5 1 0,-3 0 0,2-2-723,3-11 1,1-2-1,-2-1 723,-3 22 0,0-4 0,5-21 0,1-2-19,-5 4 1,1 1 18,3 1 0,1-1 335,-4-11 0,0-2-335,0 29 1513,7-41-1513,2-11 2462,13-5-2462,15-5 0,10-12 0,6-5 0,-2 4 0,4-1-589,-4-2 1,6-3-1,3-1 1,-1 2 588,-4 3 0,-1 1 0,1 1 0,1 0 0,-5 1 0,1 0 0,0 0 0,0 0 0,-2 1 0,4-1 0,-2 0 0,-1 1 0,-5 1 0,21-3 0,-9 1 0,-21 2 0,-7 1 0,-8 1 0,-9 8 0,-9-14 0,-1 10 0,-5-10 0</inkml:trace>
  <inkml:trace contextRef="#ctx0" brushRef="#br0" timeOffset="115181">3815 14628 24575,'0'0'0</inkml:trace>
  <inkml:trace contextRef="#ctx0" brushRef="#br0" timeOffset="194098">2995 15946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2701-40D5-486C-AB6E-C478D31192EF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F6AD-366E-4F6F-886D-F3C07744E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0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2701-40D5-486C-AB6E-C478D31192EF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F6AD-366E-4F6F-886D-F3C07744E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15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2701-40D5-486C-AB6E-C478D31192EF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F6AD-366E-4F6F-886D-F3C07744E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68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2701-40D5-486C-AB6E-C478D31192EF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F6AD-366E-4F6F-886D-F3C07744E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0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2701-40D5-486C-AB6E-C478D31192EF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F6AD-366E-4F6F-886D-F3C07744E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01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2701-40D5-486C-AB6E-C478D31192EF}" type="datetimeFigureOut">
              <a:rPr lang="en-US" smtClean="0"/>
              <a:t>4/16/23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F6AD-366E-4F6F-886D-F3C07744E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44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2701-40D5-486C-AB6E-C478D31192EF}" type="datetimeFigureOut">
              <a:rPr lang="en-US" smtClean="0"/>
              <a:t>4/16/23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F6AD-366E-4F6F-886D-F3C07744E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9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2701-40D5-486C-AB6E-C478D31192EF}" type="datetimeFigureOut">
              <a:rPr lang="en-US" smtClean="0"/>
              <a:t>4/16/23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F6AD-366E-4F6F-886D-F3C07744E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97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2701-40D5-486C-AB6E-C478D31192EF}" type="datetimeFigureOut">
              <a:rPr lang="en-US" smtClean="0"/>
              <a:t>4/16/23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F6AD-366E-4F6F-886D-F3C07744E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69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2701-40D5-486C-AB6E-C478D31192EF}" type="datetimeFigureOut">
              <a:rPr lang="en-US" smtClean="0"/>
              <a:t>4/16/23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F6AD-366E-4F6F-886D-F3C07744E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4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2701-40D5-486C-AB6E-C478D31192EF}" type="datetimeFigureOut">
              <a:rPr lang="en-US" smtClean="0"/>
              <a:t>4/16/23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F6AD-366E-4F6F-886D-F3C07744E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4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C2701-40D5-486C-AB6E-C478D31192EF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EF6AD-366E-4F6F-886D-F3C07744E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11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1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customXml" Target="../ink/ink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customXml" Target="../ink/ink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customXml" Target="../ink/ink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customXml" Target="../ink/ink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28.xml"/><Relationship Id="rId4" Type="http://schemas.openxmlformats.org/officeDocument/2006/relationships/image" Target="../media/image3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customXml" Target="../ink/ink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customXml" Target="../ink/ink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3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DE3642-25D3-5197-A0E2-28B41F231D40}"/>
                  </a:ext>
                </a:extLst>
              </p14:cNvPr>
              <p14:cNvContentPartPr/>
              <p14:nvPr/>
            </p14:nvContentPartPr>
            <p14:xfrm>
              <a:off x="2254680" y="6057360"/>
              <a:ext cx="432360" cy="11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DE3642-25D3-5197-A0E2-28B41F231D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5320" y="6048000"/>
                <a:ext cx="451080" cy="3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3330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" y="12134"/>
            <a:ext cx="12187605" cy="685552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40730A8-8077-43B3-E374-63EB50B95AAD}"/>
                  </a:ext>
                </a:extLst>
              </p14:cNvPr>
              <p14:cNvContentPartPr/>
              <p14:nvPr/>
            </p14:nvContentPartPr>
            <p14:xfrm>
              <a:off x="1554480" y="220680"/>
              <a:ext cx="10174320" cy="5199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40730A8-8077-43B3-E374-63EB50B95A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5120" y="211320"/>
                <a:ext cx="10193040" cy="521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7670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7076005" y="964363"/>
            <a:ext cx="356123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 word: “More than”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7597878" y="1794203"/>
            <a:ext cx="16117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Symbol: 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7186057" y="2732203"/>
            <a:ext cx="4264244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Hence alternate hypothesis:</a:t>
            </a:r>
          </a:p>
          <a:p>
            <a:pPr algn="ctr"/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Ha: Mean &gt;5</a:t>
            </a:r>
          </a:p>
        </p:txBody>
      </p:sp>
      <p:sp>
        <p:nvSpPr>
          <p:cNvPr id="8" name="Rectangle 7"/>
          <p:cNvSpPr/>
          <p:nvPr/>
        </p:nvSpPr>
        <p:spPr>
          <a:xfrm>
            <a:off x="7287474" y="4717758"/>
            <a:ext cx="2563522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Null Hypothesis:</a:t>
            </a:r>
          </a:p>
          <a:p>
            <a:pPr algn="ctr"/>
            <a:endParaRPr lang="en-US" sz="28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Ho: Mean ≤ 5</a:t>
            </a:r>
          </a:p>
        </p:txBody>
      </p:sp>
      <p:sp>
        <p:nvSpPr>
          <p:cNvPr id="9" name="Rectangle 8"/>
          <p:cNvSpPr/>
          <p:nvPr/>
        </p:nvSpPr>
        <p:spPr>
          <a:xfrm>
            <a:off x="1052415" y="4734753"/>
            <a:ext cx="3294492" cy="138499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Set of hypothesis:</a:t>
            </a:r>
          </a:p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Ho: Mean ≤ 5</a:t>
            </a:r>
          </a:p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Ha: Mean &gt;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8E88487-FC52-5F41-67CC-0F5BC57CC216}"/>
                  </a:ext>
                </a:extLst>
              </p14:cNvPr>
              <p14:cNvContentPartPr/>
              <p14:nvPr/>
            </p14:nvContentPartPr>
            <p14:xfrm>
              <a:off x="1699920" y="280080"/>
              <a:ext cx="7960680" cy="560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8E88487-FC52-5F41-67CC-0F5BC57CC2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0560" y="270720"/>
                <a:ext cx="7979400" cy="562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759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6970548" y="766296"/>
            <a:ext cx="30754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 word: Less than</a:t>
            </a:r>
          </a:p>
        </p:txBody>
      </p:sp>
      <p:sp>
        <p:nvSpPr>
          <p:cNvPr id="6" name="Rectangle 5"/>
          <p:cNvSpPr/>
          <p:nvPr/>
        </p:nvSpPr>
        <p:spPr>
          <a:xfrm>
            <a:off x="6970548" y="1429077"/>
            <a:ext cx="16117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Symbol: &lt;</a:t>
            </a:r>
          </a:p>
        </p:txBody>
      </p:sp>
      <p:sp>
        <p:nvSpPr>
          <p:cNvPr id="7" name="Rectangle 6"/>
          <p:cNvSpPr/>
          <p:nvPr/>
        </p:nvSpPr>
        <p:spPr>
          <a:xfrm>
            <a:off x="6863838" y="2196851"/>
            <a:ext cx="4264244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Hence alternate hypothesis:</a:t>
            </a:r>
          </a:p>
          <a:p>
            <a:pPr algn="ctr"/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Ha: Mean &lt; 5</a:t>
            </a:r>
            <a:endParaRPr lang="en-US" sz="28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70548" y="4186535"/>
            <a:ext cx="3481787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Hence null hypothesis:</a:t>
            </a:r>
          </a:p>
          <a:p>
            <a:pPr algn="ctr"/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Ho: Mean ≥ 5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6290" y="4552295"/>
            <a:ext cx="3294493" cy="138499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Set of hypothesis:</a:t>
            </a:r>
          </a:p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Ho: Mean ≥ 5</a:t>
            </a:r>
          </a:p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Ha: Mean &lt;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C19900-010D-5D56-132B-114713BC4166}"/>
                  </a:ext>
                </a:extLst>
              </p14:cNvPr>
              <p14:cNvContentPartPr/>
              <p14:nvPr/>
            </p14:nvContentPartPr>
            <p14:xfrm>
              <a:off x="508320" y="3129120"/>
              <a:ext cx="10900080" cy="2561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C19900-010D-5D56-132B-114713BC41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960" y="3119760"/>
                <a:ext cx="10918800" cy="257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156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" y="0"/>
            <a:ext cx="12250502" cy="6916648"/>
          </a:xfrm>
        </p:spPr>
      </p:pic>
      <p:sp>
        <p:nvSpPr>
          <p:cNvPr id="5" name="Rectangle 4"/>
          <p:cNvSpPr/>
          <p:nvPr/>
        </p:nvSpPr>
        <p:spPr>
          <a:xfrm>
            <a:off x="7358063" y="271138"/>
            <a:ext cx="29100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 word: equal to</a:t>
            </a:r>
          </a:p>
        </p:txBody>
      </p:sp>
      <p:sp>
        <p:nvSpPr>
          <p:cNvPr id="6" name="Rectangle 5"/>
          <p:cNvSpPr/>
          <p:nvPr/>
        </p:nvSpPr>
        <p:spPr>
          <a:xfrm>
            <a:off x="7525113" y="1109322"/>
            <a:ext cx="16117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Symbol: =</a:t>
            </a:r>
          </a:p>
        </p:txBody>
      </p:sp>
      <p:sp>
        <p:nvSpPr>
          <p:cNvPr id="7" name="Rectangle 6"/>
          <p:cNvSpPr/>
          <p:nvPr/>
        </p:nvSpPr>
        <p:spPr>
          <a:xfrm>
            <a:off x="7455445" y="2157635"/>
            <a:ext cx="3525068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Hence Null hypothesis:</a:t>
            </a:r>
          </a:p>
          <a:p>
            <a:pPr algn="ctr"/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Ho: Mean = 5</a:t>
            </a:r>
          </a:p>
        </p:txBody>
      </p:sp>
      <p:sp>
        <p:nvSpPr>
          <p:cNvPr id="8" name="Rectangle 7"/>
          <p:cNvSpPr/>
          <p:nvPr/>
        </p:nvSpPr>
        <p:spPr>
          <a:xfrm>
            <a:off x="7358063" y="4632342"/>
            <a:ext cx="3339569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Alternate Hypothesis:</a:t>
            </a:r>
          </a:p>
          <a:p>
            <a:pPr algn="ctr"/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Ha: Mean ≠ 5</a:t>
            </a:r>
          </a:p>
        </p:txBody>
      </p:sp>
      <p:sp>
        <p:nvSpPr>
          <p:cNvPr id="9" name="Rectangle 8"/>
          <p:cNvSpPr/>
          <p:nvPr/>
        </p:nvSpPr>
        <p:spPr>
          <a:xfrm>
            <a:off x="731648" y="4491335"/>
            <a:ext cx="3187091" cy="138499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Set of hypothesis</a:t>
            </a:r>
          </a:p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Ho: Mean = 5</a:t>
            </a:r>
          </a:p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Ha: Mean ≠ 5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8C29439-9169-BEC3-39E9-F4B96C06BAD2}"/>
                  </a:ext>
                </a:extLst>
              </p14:cNvPr>
              <p14:cNvContentPartPr/>
              <p14:nvPr/>
            </p14:nvContentPartPr>
            <p14:xfrm>
              <a:off x="345240" y="2253960"/>
              <a:ext cx="10994760" cy="3141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8C29439-9169-BEC3-39E9-F4B96C06BA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880" y="2244600"/>
                <a:ext cx="11013480" cy="315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061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9" y="0"/>
            <a:ext cx="12242761" cy="6886553"/>
          </a:xfrm>
        </p:spPr>
      </p:pic>
      <p:sp>
        <p:nvSpPr>
          <p:cNvPr id="6" name="Rectangle 5"/>
          <p:cNvSpPr/>
          <p:nvPr/>
        </p:nvSpPr>
        <p:spPr>
          <a:xfrm>
            <a:off x="6915638" y="271138"/>
            <a:ext cx="379488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 word: is not equal to</a:t>
            </a:r>
          </a:p>
        </p:txBody>
      </p:sp>
      <p:sp>
        <p:nvSpPr>
          <p:cNvPr id="7" name="Rectangle 6"/>
          <p:cNvSpPr/>
          <p:nvPr/>
        </p:nvSpPr>
        <p:spPr>
          <a:xfrm>
            <a:off x="7525113" y="1109322"/>
            <a:ext cx="16117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Symbol: ≠</a:t>
            </a:r>
          </a:p>
        </p:txBody>
      </p:sp>
      <p:sp>
        <p:nvSpPr>
          <p:cNvPr id="8" name="Rectangle 7"/>
          <p:cNvSpPr/>
          <p:nvPr/>
        </p:nvSpPr>
        <p:spPr>
          <a:xfrm>
            <a:off x="7134684" y="3949005"/>
            <a:ext cx="3525068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Hence Null hypothesis:</a:t>
            </a:r>
          </a:p>
          <a:p>
            <a:pPr algn="ctr"/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Ho: Mean = 5</a:t>
            </a:r>
          </a:p>
        </p:txBody>
      </p:sp>
      <p:sp>
        <p:nvSpPr>
          <p:cNvPr id="9" name="Rectangle 8"/>
          <p:cNvSpPr/>
          <p:nvPr/>
        </p:nvSpPr>
        <p:spPr>
          <a:xfrm>
            <a:off x="7227434" y="2058281"/>
            <a:ext cx="3339569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Alternate Hypothesis:</a:t>
            </a:r>
          </a:p>
          <a:p>
            <a:pPr algn="ctr"/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Ha: Mean ≠ 5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1648" y="4491335"/>
            <a:ext cx="3187091" cy="138499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Set of hypothesis</a:t>
            </a:r>
          </a:p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Ho: Mean = 5</a:t>
            </a:r>
          </a:p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Ha: Mean ≠ 5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D13DAB-F553-BFEA-6A89-A29A23A7D1F8}"/>
                  </a:ext>
                </a:extLst>
              </p14:cNvPr>
              <p14:cNvContentPartPr/>
              <p14:nvPr/>
            </p14:nvContentPartPr>
            <p14:xfrm>
              <a:off x="2978640" y="3781080"/>
              <a:ext cx="2922120" cy="2233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D13DAB-F553-BFEA-6A89-A29A23A7D1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9280" y="3771720"/>
                <a:ext cx="2940840" cy="22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683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29403"/>
          </a:xfrm>
        </p:spPr>
      </p:pic>
      <p:sp>
        <p:nvSpPr>
          <p:cNvPr id="5" name="Rectangle 4"/>
          <p:cNvSpPr/>
          <p:nvPr/>
        </p:nvSpPr>
        <p:spPr>
          <a:xfrm>
            <a:off x="7120339" y="271138"/>
            <a:ext cx="33854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 word: at the most</a:t>
            </a:r>
          </a:p>
        </p:txBody>
      </p:sp>
      <p:sp>
        <p:nvSpPr>
          <p:cNvPr id="6" name="Rectangle 5"/>
          <p:cNvSpPr/>
          <p:nvPr/>
        </p:nvSpPr>
        <p:spPr>
          <a:xfrm>
            <a:off x="7525113" y="1109322"/>
            <a:ext cx="16117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Symbol: ≤</a:t>
            </a:r>
          </a:p>
        </p:txBody>
      </p:sp>
      <p:sp>
        <p:nvSpPr>
          <p:cNvPr id="7" name="Rectangle 6"/>
          <p:cNvSpPr/>
          <p:nvPr/>
        </p:nvSpPr>
        <p:spPr>
          <a:xfrm>
            <a:off x="7455445" y="2157635"/>
            <a:ext cx="3525068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Hence Null hypothesis:</a:t>
            </a:r>
          </a:p>
          <a:p>
            <a:pPr algn="ctr"/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Ho: Mean ≤ 5</a:t>
            </a:r>
          </a:p>
        </p:txBody>
      </p:sp>
      <p:sp>
        <p:nvSpPr>
          <p:cNvPr id="8" name="Rectangle 7"/>
          <p:cNvSpPr/>
          <p:nvPr/>
        </p:nvSpPr>
        <p:spPr>
          <a:xfrm>
            <a:off x="7358063" y="4632342"/>
            <a:ext cx="3339569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Alternate Hypothesis:</a:t>
            </a:r>
          </a:p>
          <a:p>
            <a:pPr algn="ctr"/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Ha: Mean &gt; 5</a:t>
            </a:r>
          </a:p>
        </p:txBody>
      </p:sp>
      <p:sp>
        <p:nvSpPr>
          <p:cNvPr id="9" name="Rectangle 8"/>
          <p:cNvSpPr/>
          <p:nvPr/>
        </p:nvSpPr>
        <p:spPr>
          <a:xfrm>
            <a:off x="731648" y="4491335"/>
            <a:ext cx="3187091" cy="138499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Set of hypothesis</a:t>
            </a:r>
          </a:p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Ho: Mean ≤ 5</a:t>
            </a:r>
          </a:p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Ha: Mean &gt; 5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BB871F4-7CA4-0AE9-DB32-7A7A49A68DB2}"/>
                  </a:ext>
                </a:extLst>
              </p14:cNvPr>
              <p14:cNvContentPartPr/>
              <p14:nvPr/>
            </p14:nvContentPartPr>
            <p14:xfrm>
              <a:off x="124200" y="898920"/>
              <a:ext cx="10175400" cy="5276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BB871F4-7CA4-0AE9-DB32-7A7A49A68D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840" y="889560"/>
                <a:ext cx="10194120" cy="529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485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7427315" y="271138"/>
            <a:ext cx="277152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 word: at least</a:t>
            </a:r>
          </a:p>
        </p:txBody>
      </p:sp>
      <p:sp>
        <p:nvSpPr>
          <p:cNvPr id="6" name="Rectangle 5"/>
          <p:cNvSpPr/>
          <p:nvPr/>
        </p:nvSpPr>
        <p:spPr>
          <a:xfrm>
            <a:off x="7525113" y="1109322"/>
            <a:ext cx="16117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Symbol: ≥</a:t>
            </a:r>
          </a:p>
        </p:txBody>
      </p:sp>
      <p:sp>
        <p:nvSpPr>
          <p:cNvPr id="7" name="Rectangle 6"/>
          <p:cNvSpPr/>
          <p:nvPr/>
        </p:nvSpPr>
        <p:spPr>
          <a:xfrm>
            <a:off x="7455445" y="2157635"/>
            <a:ext cx="3525068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Hence Null hypothesis:</a:t>
            </a:r>
          </a:p>
          <a:p>
            <a:pPr algn="ctr"/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Ho: Mean ≥ 5</a:t>
            </a:r>
          </a:p>
        </p:txBody>
      </p:sp>
      <p:sp>
        <p:nvSpPr>
          <p:cNvPr id="8" name="Rectangle 7"/>
          <p:cNvSpPr/>
          <p:nvPr/>
        </p:nvSpPr>
        <p:spPr>
          <a:xfrm>
            <a:off x="7358063" y="4632342"/>
            <a:ext cx="3339569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Alternate Hypothesis:</a:t>
            </a:r>
          </a:p>
          <a:p>
            <a:pPr algn="ctr"/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Ha: Mean &lt; 5</a:t>
            </a:r>
          </a:p>
        </p:txBody>
      </p:sp>
      <p:sp>
        <p:nvSpPr>
          <p:cNvPr id="9" name="Rectangle 8"/>
          <p:cNvSpPr/>
          <p:nvPr/>
        </p:nvSpPr>
        <p:spPr>
          <a:xfrm>
            <a:off x="731648" y="4491335"/>
            <a:ext cx="3187091" cy="138499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Set of hypothesis</a:t>
            </a:r>
          </a:p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Ho: Mean ≥ 5</a:t>
            </a:r>
          </a:p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Ha: Mean &lt; 5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D25E1C4-B706-B558-626E-05AE06CED5A1}"/>
                  </a:ext>
                </a:extLst>
              </p14:cNvPr>
              <p14:cNvContentPartPr/>
              <p14:nvPr/>
            </p14:nvContentPartPr>
            <p14:xfrm>
              <a:off x="6064920" y="382788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D25E1C4-B706-B558-626E-05AE06CED5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5560" y="381852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1F516DC-EF37-DCFF-4829-E5F330757653}"/>
                  </a:ext>
                </a:extLst>
              </p14:cNvPr>
              <p14:cNvContentPartPr/>
              <p14:nvPr/>
            </p14:nvContentPartPr>
            <p14:xfrm>
              <a:off x="2703960" y="3334320"/>
              <a:ext cx="2917800" cy="1832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1F516DC-EF37-DCFF-4829-E5F3307576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94600" y="3324960"/>
                <a:ext cx="2936520" cy="185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942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028" y="0"/>
            <a:ext cx="6202845" cy="671430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D14351D-823F-62E8-8738-5BF6ABEF217F}"/>
                  </a:ext>
                </a:extLst>
              </p14:cNvPr>
              <p14:cNvContentPartPr/>
              <p14:nvPr/>
            </p14:nvContentPartPr>
            <p14:xfrm>
              <a:off x="2028240" y="551520"/>
              <a:ext cx="8237520" cy="6011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D14351D-823F-62E8-8738-5BF6ABEF21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8880" y="542160"/>
                <a:ext cx="8256240" cy="60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55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4663" y="155712"/>
            <a:ext cx="9144000" cy="2387600"/>
          </a:xfrm>
        </p:spPr>
        <p:txBody>
          <a:bodyPr/>
          <a:lstStyle/>
          <a:p>
            <a:r>
              <a:rPr lang="en-US" dirty="0">
                <a:latin typeface="Adobe Garamond Pro Bold" panose="02020702060506020403" pitchFamily="18" charset="0"/>
              </a:rPr>
              <a:t>Inference and conclusion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EE7900-118E-D539-6457-92B224E9F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48BDD3-A1C0-2266-E053-BDF39E02B860}"/>
                  </a:ext>
                </a:extLst>
              </p14:cNvPr>
              <p14:cNvContentPartPr/>
              <p14:nvPr/>
            </p14:nvContentPartPr>
            <p14:xfrm>
              <a:off x="1728360" y="270792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48BDD3-A1C0-2266-E053-BDF39E02B8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9000" y="26985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7926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42"/>
            <a:ext cx="122573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One tailed and two tailed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</p:spPr>
        <p:txBody>
          <a:bodyPr/>
          <a:lstStyle/>
          <a:p>
            <a:r>
              <a:rPr lang="en-IN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When alternate hypothesis has &gt; or &lt; symbol it is considered to be a one tailed test</a:t>
            </a:r>
          </a:p>
          <a:p>
            <a:r>
              <a:rPr lang="en-IN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When alternate hypothesis has a “ not equal to “ symbol , it is considered to be two tailed</a:t>
            </a: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90057" y="2771186"/>
          <a:ext cx="6444343" cy="3930056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3231753">
                  <a:extLst>
                    <a:ext uri="{9D8B030D-6E8A-4147-A177-3AD203B41FA5}">
                      <a16:colId xmlns:a16="http://schemas.microsoft.com/office/drawing/2014/main" val="3124587995"/>
                    </a:ext>
                  </a:extLst>
                </a:gridCol>
                <a:gridCol w="3212590">
                  <a:extLst>
                    <a:ext uri="{9D8B030D-6E8A-4147-A177-3AD203B41FA5}">
                      <a16:colId xmlns:a16="http://schemas.microsoft.com/office/drawing/2014/main" val="1746579028"/>
                    </a:ext>
                  </a:extLst>
                </a:gridCol>
              </a:tblGrid>
              <a:tr h="4143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strike="noStrike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Set of hypothesis</a:t>
                      </a:r>
                      <a:endParaRPr lang="en-US" sz="2400" b="1" i="0" u="sng" strike="noStrike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strike="noStrike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Tail</a:t>
                      </a:r>
                      <a:endParaRPr lang="en-US" sz="2400" b="1" i="0" u="sng" strike="noStrike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38697942"/>
                  </a:ext>
                </a:extLst>
              </a:tr>
              <a:tr h="3906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Ho: M ≤  </a:t>
                      </a:r>
                      <a:endParaRPr lang="en-US" sz="2400" b="0" i="0" u="none" strike="noStrike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26753955"/>
                  </a:ext>
                </a:extLst>
              </a:tr>
              <a:tr h="3906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Ha: M &gt;</a:t>
                      </a:r>
                      <a:endParaRPr lang="en-US" sz="2400" b="0" i="0" u="none" strike="noStrike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right tailed</a:t>
                      </a:r>
                      <a:endParaRPr lang="en-US" sz="2400" b="0" i="0" u="none" strike="noStrike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5983163"/>
                  </a:ext>
                </a:extLst>
              </a:tr>
              <a:tr h="3906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64889412"/>
                  </a:ext>
                </a:extLst>
              </a:tr>
              <a:tr h="3906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Ho: M ≥</a:t>
                      </a:r>
                      <a:endParaRPr lang="en-US" sz="2400" b="0" i="0" u="none" strike="noStrike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7178896"/>
                  </a:ext>
                </a:extLst>
              </a:tr>
              <a:tr h="3906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Ha: M &lt;</a:t>
                      </a:r>
                      <a:endParaRPr lang="en-US" sz="2400" b="0" i="0" u="none" strike="noStrike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Left tailed</a:t>
                      </a:r>
                      <a:endParaRPr lang="en-US" sz="2400" b="0" i="0" u="none" strike="noStrike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85071694"/>
                  </a:ext>
                </a:extLst>
              </a:tr>
              <a:tr h="3906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98459558"/>
                  </a:ext>
                </a:extLst>
              </a:tr>
              <a:tr h="3906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Ho: M = </a:t>
                      </a:r>
                      <a:endParaRPr lang="en-US" sz="2400" b="0" i="0" u="none" strike="noStrike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09719160"/>
                  </a:ext>
                </a:extLst>
              </a:tr>
              <a:tr h="3906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Ha: M ≠</a:t>
                      </a:r>
                      <a:endParaRPr lang="en-US" sz="2400" b="0" i="0" u="none" strike="noStrike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Two tailed</a:t>
                      </a:r>
                      <a:endParaRPr lang="en-US" sz="2400" b="0" i="0" u="none" strike="noStrike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50655007"/>
                  </a:ext>
                </a:extLst>
              </a:tr>
              <a:tr h="3906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87034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BE59D3-7FF6-CC9C-EE95-5C401E73C324}"/>
                  </a:ext>
                </a:extLst>
              </p14:cNvPr>
              <p14:cNvContentPartPr/>
              <p14:nvPr/>
            </p14:nvContentPartPr>
            <p14:xfrm>
              <a:off x="20160" y="104760"/>
              <a:ext cx="12171960" cy="6695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BE59D3-7FF6-CC9C-EE95-5C401E73C3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00" y="95400"/>
                <a:ext cx="12190680" cy="671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537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7115180" y="650855"/>
            <a:ext cx="377898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spc="50" dirty="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dobe Garamond Pro Bold" panose="02020702060506020403" pitchFamily="18" charset="0"/>
              </a:rPr>
              <a:t>What is the average </a:t>
            </a:r>
          </a:p>
          <a:p>
            <a:pPr algn="ctr"/>
            <a:r>
              <a:rPr lang="en-US" sz="3200" b="1" spc="50" dirty="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dobe Garamond Pro Bold" panose="02020702060506020403" pitchFamily="18" charset="0"/>
              </a:rPr>
              <a:t>global temperature?</a:t>
            </a:r>
          </a:p>
        </p:txBody>
      </p:sp>
      <p:sp>
        <p:nvSpPr>
          <p:cNvPr id="7" name="Rectangle 6"/>
          <p:cNvSpPr/>
          <p:nvPr/>
        </p:nvSpPr>
        <p:spPr>
          <a:xfrm>
            <a:off x="8531464" y="1862333"/>
            <a:ext cx="325602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entury Schoolbook" panose="02040604050505020304" pitchFamily="18" charset="0"/>
              </a:rPr>
              <a:t>Is the average </a:t>
            </a:r>
          </a:p>
          <a:p>
            <a:pPr algn="ctr"/>
            <a:r>
              <a:rPr lang="en-US" sz="2800" b="1" spc="50" dirty="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entury Schoolbook" panose="02040604050505020304" pitchFamily="18" charset="0"/>
              </a:rPr>
              <a:t>SAT score 1068?</a:t>
            </a:r>
          </a:p>
        </p:txBody>
      </p:sp>
      <p:sp>
        <p:nvSpPr>
          <p:cNvPr id="8" name="Rectangle 7"/>
          <p:cNvSpPr/>
          <p:nvPr/>
        </p:nvSpPr>
        <p:spPr>
          <a:xfrm>
            <a:off x="5539268" y="5298158"/>
            <a:ext cx="4466286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50" dirty="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entury Schoolbook" panose="02040604050505020304" pitchFamily="18" charset="0"/>
              </a:rPr>
              <a:t>Are the ACT scores of </a:t>
            </a:r>
          </a:p>
          <a:p>
            <a:pPr algn="ctr"/>
            <a:r>
              <a:rPr lang="en-US" sz="2800" b="1" cap="none" spc="50" dirty="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entury Schoolbook" panose="02040604050505020304" pitchFamily="18" charset="0"/>
              </a:rPr>
              <a:t>2018 better than 2017?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BE6033E-687E-303F-E436-272AD842C776}"/>
                  </a:ext>
                </a:extLst>
              </p14:cNvPr>
              <p14:cNvContentPartPr/>
              <p14:nvPr/>
            </p14:nvContentPartPr>
            <p14:xfrm>
              <a:off x="175680" y="1674720"/>
              <a:ext cx="11721240" cy="4858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BE6033E-687E-303F-E436-272AD842C7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320" y="1665360"/>
                <a:ext cx="11739960" cy="487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517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7493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FF00"/>
                </a:solidFill>
                <a:latin typeface="Bell MT" panose="02020503060305020303" pitchFamily="18" charset="0"/>
              </a:rPr>
              <a:t>Level of significance and Critical table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1"/>
                </a:solidFill>
                <a:latin typeface="Bradley Hand ITC" panose="03070402050302030203" pitchFamily="66" charset="0"/>
              </a:rPr>
              <a:t>The chance error that the researcher is willing to take is preset before the hypothesis test starts. This preset value is called level of significance</a:t>
            </a:r>
          </a:p>
          <a:p>
            <a:r>
              <a:rPr lang="en-US" b="1" dirty="0">
                <a:solidFill>
                  <a:schemeClr val="tx1"/>
                </a:solidFill>
                <a:latin typeface="Bradley Hand ITC" panose="03070402050302030203" pitchFamily="66" charset="0"/>
              </a:rPr>
              <a:t>It is denoted by </a:t>
            </a:r>
            <a:r>
              <a:rPr lang="el-GR" b="1" dirty="0">
                <a:solidFill>
                  <a:schemeClr val="tx1"/>
                </a:solidFill>
              </a:rPr>
              <a:t>α</a:t>
            </a:r>
            <a:r>
              <a:rPr lang="en-US" b="1" dirty="0">
                <a:solidFill>
                  <a:schemeClr val="tx1"/>
                </a:solidFill>
                <a:latin typeface="Bradley Hand ITC" panose="03070402050302030203" pitchFamily="66" charset="0"/>
              </a:rPr>
              <a:t>  </a:t>
            </a:r>
          </a:p>
          <a:p>
            <a:r>
              <a:rPr lang="en-US" b="1" dirty="0">
                <a:solidFill>
                  <a:schemeClr val="tx1"/>
                </a:solidFill>
                <a:latin typeface="Bradley Hand ITC" panose="03070402050302030203" pitchFamily="66" charset="0"/>
              </a:rPr>
              <a:t>General values of </a:t>
            </a:r>
            <a:r>
              <a:rPr lang="el-GR" b="1" dirty="0">
                <a:solidFill>
                  <a:schemeClr val="tx1"/>
                </a:solidFill>
              </a:rPr>
              <a:t>α</a:t>
            </a:r>
            <a:r>
              <a:rPr lang="en-US" b="1" dirty="0">
                <a:solidFill>
                  <a:schemeClr val="tx1"/>
                </a:solidFill>
                <a:latin typeface="Bradley Hand ITC" panose="03070402050302030203" pitchFamily="66" charset="0"/>
              </a:rPr>
              <a:t> are : 1%, 5% and 10%</a:t>
            </a:r>
          </a:p>
          <a:p>
            <a:r>
              <a:rPr lang="en-US" b="1" dirty="0">
                <a:solidFill>
                  <a:schemeClr val="tx1"/>
                </a:solidFill>
                <a:latin typeface="Bradley Hand ITC" panose="03070402050302030203" pitchFamily="66" charset="0"/>
              </a:rPr>
              <a:t>The values of Z or T or any statistic corresponding to these levels of significance are called </a:t>
            </a:r>
            <a:r>
              <a:rPr lang="en-US" b="1" u="sng" dirty="0">
                <a:solidFill>
                  <a:schemeClr val="tx1"/>
                </a:solidFill>
                <a:latin typeface="Bradley Hand ITC" panose="03070402050302030203" pitchFamily="66" charset="0"/>
              </a:rPr>
              <a:t>critical values or table values</a:t>
            </a:r>
          </a:p>
          <a:p>
            <a:pPr marL="0" indent="0">
              <a:buNone/>
            </a:pPr>
            <a:endParaRPr lang="en-US" b="1" u="sng" dirty="0">
              <a:solidFill>
                <a:schemeClr val="tx1"/>
              </a:solidFill>
              <a:latin typeface="Bradley Hand ITC" panose="03070402050302030203" pitchFamily="66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Since </a:t>
            </a:r>
            <a:r>
              <a:rPr lang="el-GR" b="1" dirty="0">
                <a:solidFill>
                  <a:srgbClr val="FF0000"/>
                </a:solidFill>
              </a:rPr>
              <a:t>α</a:t>
            </a:r>
            <a:r>
              <a:rPr lang="en-US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 indicates chance of error, the critical value helps in deciding whether to reject the null hypothesis or not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3D95F49-7499-B0D9-0435-8220F1749AA2}"/>
                  </a:ext>
                </a:extLst>
              </p14:cNvPr>
              <p14:cNvContentPartPr/>
              <p14:nvPr/>
            </p14:nvContentPartPr>
            <p14:xfrm>
              <a:off x="905760" y="1623240"/>
              <a:ext cx="10558800" cy="3365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3D95F49-7499-B0D9-0435-8220F1749A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6400" y="1613880"/>
                <a:ext cx="10577520" cy="338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174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1D83-8A86-4FFF-B3EB-EAFAB008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BDBC8-1491-46A8-BD60-59C3F6DB2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0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51" name="Content Placeholder 50"/>
          <p:cNvGraphicFramePr>
            <a:graphicFrameLocks noGrp="1"/>
          </p:cNvGraphicFramePr>
          <p:nvPr>
            <p:ph idx="1"/>
          </p:nvPr>
        </p:nvGraphicFramePr>
        <p:xfrm>
          <a:off x="624643" y="1454709"/>
          <a:ext cx="9024454" cy="1904423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547657">
                  <a:extLst>
                    <a:ext uri="{9D8B030D-6E8A-4147-A177-3AD203B41FA5}">
                      <a16:colId xmlns:a16="http://schemas.microsoft.com/office/drawing/2014/main" val="1620514381"/>
                    </a:ext>
                  </a:extLst>
                </a:gridCol>
                <a:gridCol w="2297922">
                  <a:extLst>
                    <a:ext uri="{9D8B030D-6E8A-4147-A177-3AD203B41FA5}">
                      <a16:colId xmlns:a16="http://schemas.microsoft.com/office/drawing/2014/main" val="2581961965"/>
                    </a:ext>
                  </a:extLst>
                </a:gridCol>
                <a:gridCol w="3178875">
                  <a:extLst>
                    <a:ext uri="{9D8B030D-6E8A-4147-A177-3AD203B41FA5}">
                      <a16:colId xmlns:a16="http://schemas.microsoft.com/office/drawing/2014/main" val="1649366638"/>
                    </a:ext>
                  </a:extLst>
                </a:gridCol>
              </a:tblGrid>
              <a:tr h="6190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  <a:ea typeface="Adobe Fangsong Std R" panose="02020400000000000000" pitchFamily="18" charset="-128"/>
                        </a:rPr>
                        <a:t>Set of hypothesis</a:t>
                      </a:r>
                      <a:endParaRPr lang="en-US" sz="2800" b="1" i="0" u="none" strike="noStrike" dirty="0"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  <a:ea typeface="Adobe Fangsong Std R" panose="02020400000000000000" pitchFamily="18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  <a:ea typeface="Adobe Fangsong Std R" panose="02020400000000000000" pitchFamily="18" charset="-128"/>
                        </a:rPr>
                        <a:t>Tail</a:t>
                      </a:r>
                      <a:endParaRPr lang="en-US" sz="2800" b="1" i="0" u="none" strike="noStrike"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  <a:ea typeface="Adobe Fangsong Std R" panose="02020400000000000000" pitchFamily="18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  <a:ea typeface="Adobe Fangsong Std R" panose="02020400000000000000" pitchFamily="18" charset="-128"/>
                        </a:rPr>
                        <a:t>Reject</a:t>
                      </a:r>
                      <a:endParaRPr lang="en-US" sz="2800" b="1" i="0" u="none" strike="noStrike" dirty="0"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  <a:ea typeface="Adobe Fangsong Std R" panose="02020400000000000000" pitchFamily="18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77443763"/>
                  </a:ext>
                </a:extLst>
              </a:tr>
              <a:tr h="701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  <a:ea typeface="Adobe Fangsong Std R" panose="02020400000000000000" pitchFamily="18" charset="-128"/>
                        </a:rPr>
                        <a:t>Ho: M ≤  </a:t>
                      </a:r>
                      <a:endParaRPr lang="en-US" sz="2800" b="1" i="0" u="none" strike="noStrike" dirty="0"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  <a:ea typeface="Adobe Fangsong Std R" panose="02020400000000000000" pitchFamily="18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  <a:ea typeface="Adobe Fangsong Std R" panose="02020400000000000000" pitchFamily="18" charset="-128"/>
                        </a:rPr>
                        <a:t> </a:t>
                      </a:r>
                      <a:endParaRPr lang="en-US" sz="2800" b="1" i="0" u="none" strike="noStrike" dirty="0"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  <a:ea typeface="Adobe Fangsong Std R" panose="02020400000000000000" pitchFamily="18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  <a:ea typeface="Adobe Fangsong Std R" panose="02020400000000000000" pitchFamily="18" charset="-128"/>
                        </a:rPr>
                        <a:t> </a:t>
                      </a:r>
                      <a:endParaRPr lang="en-US" sz="2800" b="1" i="0" u="none" strike="noStrike" dirty="0"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  <a:ea typeface="Adobe Fangsong Std R" panose="02020400000000000000" pitchFamily="18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80756819"/>
                  </a:ext>
                </a:extLst>
              </a:tr>
              <a:tr h="5836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  <a:ea typeface="Adobe Fangsong Std R" panose="02020400000000000000" pitchFamily="18" charset="-128"/>
                        </a:rPr>
                        <a:t>Ha: M &gt;</a:t>
                      </a:r>
                      <a:endParaRPr lang="en-US" sz="2800" b="1" i="0" u="none" strike="noStrike" dirty="0"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  <a:ea typeface="Adobe Fangsong Std R" panose="02020400000000000000" pitchFamily="18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  <a:ea typeface="Adobe Fangsong Std R" panose="02020400000000000000" pitchFamily="18" charset="-128"/>
                        </a:rPr>
                        <a:t>right tailed</a:t>
                      </a:r>
                      <a:endParaRPr lang="en-US" sz="2800" b="1" i="0" u="none" strike="noStrike" dirty="0"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  <a:ea typeface="Adobe Fangsong Std R" panose="02020400000000000000" pitchFamily="18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  <a:ea typeface="Adobe Fangsong Std R" panose="02020400000000000000" pitchFamily="18" charset="-128"/>
                        </a:rPr>
                        <a:t>Z &gt; Z critical </a:t>
                      </a:r>
                      <a:endParaRPr lang="en-US" sz="2800" b="1" i="0" u="none" strike="noStrike" dirty="0"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  <a:ea typeface="Adobe Fangsong Std R" panose="02020400000000000000" pitchFamily="18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82214747"/>
                  </a:ext>
                </a:extLst>
              </a:tr>
            </a:tbl>
          </a:graphicData>
        </a:graphic>
      </p:graphicFrame>
      <p:pic>
        <p:nvPicPr>
          <p:cNvPr id="58" name="Picture 57" descr="Image result for blank Normal 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722" y="3610516"/>
            <a:ext cx="5704329" cy="272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Connector 58"/>
          <p:cNvCxnSpPr/>
          <p:nvPr/>
        </p:nvCxnSpPr>
        <p:spPr>
          <a:xfrm flipH="1">
            <a:off x="6365966" y="5363809"/>
            <a:ext cx="1" cy="71133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673475" y="5112425"/>
            <a:ext cx="270187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Acceptance region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6522608" y="5418077"/>
            <a:ext cx="313284" cy="437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23"/>
          <p:cNvSpPr txBox="1"/>
          <p:nvPr/>
        </p:nvSpPr>
        <p:spPr>
          <a:xfrm>
            <a:off x="6646599" y="5094912"/>
            <a:ext cx="1901031" cy="3231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Rejection Region</a:t>
            </a:r>
          </a:p>
        </p:txBody>
      </p:sp>
      <p:sp>
        <p:nvSpPr>
          <p:cNvPr id="63" name="TextBox 26"/>
          <p:cNvSpPr txBox="1"/>
          <p:nvPr/>
        </p:nvSpPr>
        <p:spPr>
          <a:xfrm>
            <a:off x="5973830" y="6199699"/>
            <a:ext cx="1097556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Z critical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532415" y="5762412"/>
            <a:ext cx="22543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α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E81040B-A599-DF34-D700-632706F3F23D}"/>
                  </a:ext>
                </a:extLst>
              </p14:cNvPr>
              <p14:cNvContentPartPr/>
              <p14:nvPr/>
            </p14:nvContentPartPr>
            <p14:xfrm>
              <a:off x="186840" y="366480"/>
              <a:ext cx="11761920" cy="6491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E81040B-A599-DF34-D700-632706F3F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480" y="357120"/>
                <a:ext cx="11780640" cy="651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60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  <p:bldP spid="63" grpId="0"/>
      <p:bldP spid="6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633957"/>
          <a:ext cx="9024453" cy="1482922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3550920">
                  <a:extLst>
                    <a:ext uri="{9D8B030D-6E8A-4147-A177-3AD203B41FA5}">
                      <a16:colId xmlns:a16="http://schemas.microsoft.com/office/drawing/2014/main" val="2072319823"/>
                    </a:ext>
                  </a:extLst>
                </a:gridCol>
                <a:gridCol w="2290354">
                  <a:extLst>
                    <a:ext uri="{9D8B030D-6E8A-4147-A177-3AD203B41FA5}">
                      <a16:colId xmlns:a16="http://schemas.microsoft.com/office/drawing/2014/main" val="3369955078"/>
                    </a:ext>
                  </a:extLst>
                </a:gridCol>
                <a:gridCol w="3183179">
                  <a:extLst>
                    <a:ext uri="{9D8B030D-6E8A-4147-A177-3AD203B41FA5}">
                      <a16:colId xmlns:a16="http://schemas.microsoft.com/office/drawing/2014/main" val="2347413543"/>
                    </a:ext>
                  </a:extLst>
                </a:gridCol>
              </a:tblGrid>
              <a:tr h="7414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Ho: M ≥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17513757"/>
                  </a:ext>
                </a:extLst>
              </a:tr>
              <a:tr h="7414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Ha: M &lt;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strike="noStrike" dirty="0">
                          <a:effectLst/>
                        </a:rPr>
                        <a:t> Left tailed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strike="noStrike" dirty="0">
                          <a:effectLst/>
                        </a:rPr>
                        <a:t>Z &lt; Z critical 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2197035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1014119"/>
          <a:ext cx="9024454" cy="619018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3547657">
                  <a:extLst>
                    <a:ext uri="{9D8B030D-6E8A-4147-A177-3AD203B41FA5}">
                      <a16:colId xmlns:a16="http://schemas.microsoft.com/office/drawing/2014/main" val="694237435"/>
                    </a:ext>
                  </a:extLst>
                </a:gridCol>
                <a:gridCol w="2297922">
                  <a:extLst>
                    <a:ext uri="{9D8B030D-6E8A-4147-A177-3AD203B41FA5}">
                      <a16:colId xmlns:a16="http://schemas.microsoft.com/office/drawing/2014/main" val="858578846"/>
                    </a:ext>
                  </a:extLst>
                </a:gridCol>
                <a:gridCol w="3178875">
                  <a:extLst>
                    <a:ext uri="{9D8B030D-6E8A-4147-A177-3AD203B41FA5}">
                      <a16:colId xmlns:a16="http://schemas.microsoft.com/office/drawing/2014/main" val="2136319634"/>
                    </a:ext>
                  </a:extLst>
                </a:gridCol>
              </a:tblGrid>
              <a:tr h="6190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Set of hypothesis</a:t>
                      </a:r>
                      <a:endParaRPr lang="en-US" sz="2800" b="1" i="0" u="none" strike="noStrike" dirty="0"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  <a:ea typeface="Adobe Fangsong Std R" panose="02020400000000000000" pitchFamily="18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Tail</a:t>
                      </a:r>
                      <a:endParaRPr lang="en-US" sz="2800" b="1" i="0" u="none" strike="noStrike" dirty="0"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  <a:ea typeface="Adobe Fangsong Std R" panose="02020400000000000000" pitchFamily="18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Reject</a:t>
                      </a:r>
                      <a:endParaRPr lang="en-US" sz="2800" b="1" i="0" u="none" strike="noStrike" dirty="0"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  <a:ea typeface="Adobe Fangsong Std R" panose="02020400000000000000" pitchFamily="18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97615288"/>
                  </a:ext>
                </a:extLst>
              </a:tr>
            </a:tbl>
          </a:graphicData>
        </a:graphic>
      </p:graphicFrame>
      <p:pic>
        <p:nvPicPr>
          <p:cNvPr id="6" name="Picture 5" descr="Image result for blank Normal 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041" y="3927565"/>
            <a:ext cx="5179853" cy="240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4079317" y="5523556"/>
            <a:ext cx="16870" cy="5595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112064" y="5307276"/>
            <a:ext cx="238235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Acceptance region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2404395" y="5353322"/>
            <a:ext cx="1675915" cy="3231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Rejection Region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358614" y="5659183"/>
            <a:ext cx="533388" cy="270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27"/>
          <p:cNvSpPr txBox="1"/>
          <p:nvPr/>
        </p:nvSpPr>
        <p:spPr>
          <a:xfrm>
            <a:off x="3702773" y="6181072"/>
            <a:ext cx="966856" cy="3231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Z critical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785647" y="5696781"/>
            <a:ext cx="29367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500" dirty="0"/>
              <a:t>α</a:t>
            </a:r>
            <a:endParaRPr lang="en-US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DCB2F89-6421-31DF-B6A2-CEEF07DF8C86}"/>
                  </a:ext>
                </a:extLst>
              </p14:cNvPr>
              <p14:cNvContentPartPr/>
              <p14:nvPr/>
            </p14:nvContentPartPr>
            <p14:xfrm>
              <a:off x="871560" y="1732680"/>
              <a:ext cx="7996680" cy="4907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DCB2F89-6421-31DF-B6A2-CEEF07DF8C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2200" y="1723320"/>
                <a:ext cx="8015400" cy="492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609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127"/>
            <a:ext cx="12192000" cy="6858000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260275"/>
          <a:ext cx="9024454" cy="1552592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3533503">
                  <a:extLst>
                    <a:ext uri="{9D8B030D-6E8A-4147-A177-3AD203B41FA5}">
                      <a16:colId xmlns:a16="http://schemas.microsoft.com/office/drawing/2014/main" val="3637322611"/>
                    </a:ext>
                  </a:extLst>
                </a:gridCol>
                <a:gridCol w="2299063">
                  <a:extLst>
                    <a:ext uri="{9D8B030D-6E8A-4147-A177-3AD203B41FA5}">
                      <a16:colId xmlns:a16="http://schemas.microsoft.com/office/drawing/2014/main" val="379543073"/>
                    </a:ext>
                  </a:extLst>
                </a:gridCol>
                <a:gridCol w="3191888">
                  <a:extLst>
                    <a:ext uri="{9D8B030D-6E8A-4147-A177-3AD203B41FA5}">
                      <a16:colId xmlns:a16="http://schemas.microsoft.com/office/drawing/2014/main" val="2984490040"/>
                    </a:ext>
                  </a:extLst>
                </a:gridCol>
              </a:tblGrid>
              <a:tr h="776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effectLst/>
                          <a:latin typeface="Bradley Hand ITC" panose="03070402050302030203" pitchFamily="66" charset="0"/>
                        </a:rPr>
                        <a:t>Ho: M = 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>
                          <a:effectLst/>
                          <a:latin typeface="Bradley Hand ITC" panose="03070402050302030203" pitchFamily="66" charset="0"/>
                        </a:rPr>
                        <a:t> 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effectLst/>
                          <a:latin typeface="Bradley Hand ITC" panose="03070402050302030203" pitchFamily="66" charset="0"/>
                        </a:rPr>
                        <a:t> 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29180395"/>
                  </a:ext>
                </a:extLst>
              </a:tr>
              <a:tr h="776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effectLst/>
                          <a:latin typeface="Bradley Hand ITC" panose="03070402050302030203" pitchFamily="66" charset="0"/>
                        </a:rPr>
                        <a:t>Ha: M ≠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effectLst/>
                          <a:latin typeface="Bradley Hand ITC" panose="03070402050302030203" pitchFamily="66" charset="0"/>
                        </a:rPr>
                        <a:t>Two tailed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effectLst/>
                          <a:latin typeface="Bradley Hand ITC" panose="03070402050302030203" pitchFamily="66" charset="0"/>
                        </a:rPr>
                        <a:t>|Z| &gt; Z critical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01675309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38200" y="641258"/>
          <a:ext cx="9024454" cy="619018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3547657">
                  <a:extLst>
                    <a:ext uri="{9D8B030D-6E8A-4147-A177-3AD203B41FA5}">
                      <a16:colId xmlns:a16="http://schemas.microsoft.com/office/drawing/2014/main" val="2181188906"/>
                    </a:ext>
                  </a:extLst>
                </a:gridCol>
                <a:gridCol w="2297922">
                  <a:extLst>
                    <a:ext uri="{9D8B030D-6E8A-4147-A177-3AD203B41FA5}">
                      <a16:colId xmlns:a16="http://schemas.microsoft.com/office/drawing/2014/main" val="1446411515"/>
                    </a:ext>
                  </a:extLst>
                </a:gridCol>
                <a:gridCol w="3178875">
                  <a:extLst>
                    <a:ext uri="{9D8B030D-6E8A-4147-A177-3AD203B41FA5}">
                      <a16:colId xmlns:a16="http://schemas.microsoft.com/office/drawing/2014/main" val="2121397274"/>
                    </a:ext>
                  </a:extLst>
                </a:gridCol>
              </a:tblGrid>
              <a:tr h="6190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effectLst/>
                          <a:latin typeface="Bradley Hand ITC" panose="03070402050302030203" pitchFamily="66" charset="0"/>
                        </a:rPr>
                        <a:t>Set of hypothesis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effectLst/>
                          <a:latin typeface="Bradley Hand ITC" panose="03070402050302030203" pitchFamily="66" charset="0"/>
                        </a:rPr>
                        <a:t>Tail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effectLst/>
                          <a:latin typeface="Bradley Hand ITC" panose="03070402050302030203" pitchFamily="66" charset="0"/>
                        </a:rPr>
                        <a:t>Reject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38781042"/>
                  </a:ext>
                </a:extLst>
              </a:tr>
            </a:tbl>
          </a:graphicData>
        </a:graphic>
      </p:graphicFrame>
      <p:pic>
        <p:nvPicPr>
          <p:cNvPr id="8" name="Picture 7" descr="Image result for blank Normal 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59" y="4066211"/>
            <a:ext cx="5487535" cy="242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H="1">
            <a:off x="3941115" y="5774220"/>
            <a:ext cx="18714" cy="5078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6604987" y="5758768"/>
            <a:ext cx="7074" cy="4829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069821" y="5612637"/>
            <a:ext cx="220059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Acceptance region</a:t>
            </a:r>
          </a:p>
        </p:txBody>
      </p:sp>
      <p:sp>
        <p:nvSpPr>
          <p:cNvPr id="12" name="TextBox 21"/>
          <p:cNvSpPr txBox="1"/>
          <p:nvPr/>
        </p:nvSpPr>
        <p:spPr>
          <a:xfrm>
            <a:off x="6974968" y="5636942"/>
            <a:ext cx="1548054" cy="3231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Rejection Region</a:t>
            </a:r>
          </a:p>
        </p:txBody>
      </p:sp>
      <p:sp>
        <p:nvSpPr>
          <p:cNvPr id="13" name="TextBox 22"/>
          <p:cNvSpPr txBox="1"/>
          <p:nvPr/>
        </p:nvSpPr>
        <p:spPr>
          <a:xfrm>
            <a:off x="2393061" y="5636942"/>
            <a:ext cx="1548054" cy="3231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Rejection Region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804309" y="5851786"/>
            <a:ext cx="341318" cy="289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23408" y="5947486"/>
            <a:ext cx="418282" cy="199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28"/>
          <p:cNvSpPr txBox="1"/>
          <p:nvPr/>
        </p:nvSpPr>
        <p:spPr>
          <a:xfrm>
            <a:off x="3654136" y="6329862"/>
            <a:ext cx="893092" cy="3231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Z critical</a:t>
            </a:r>
          </a:p>
        </p:txBody>
      </p:sp>
      <p:sp>
        <p:nvSpPr>
          <p:cNvPr id="17" name="TextBox 29"/>
          <p:cNvSpPr txBox="1"/>
          <p:nvPr/>
        </p:nvSpPr>
        <p:spPr>
          <a:xfrm>
            <a:off x="6381018" y="6282110"/>
            <a:ext cx="893092" cy="3231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Z critical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14593" y="5923298"/>
            <a:ext cx="4090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200" dirty="0"/>
              <a:t>α</a:t>
            </a:r>
            <a:r>
              <a:rPr lang="en-US" sz="1200" dirty="0"/>
              <a:t>/2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539120" y="5886721"/>
            <a:ext cx="4090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α/2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22C9A3-1C1B-1AAC-65CB-2F25EEB6A47D}"/>
                  </a:ext>
                </a:extLst>
              </p14:cNvPr>
              <p14:cNvContentPartPr/>
              <p14:nvPr/>
            </p14:nvContentPartPr>
            <p14:xfrm>
              <a:off x="95760" y="143640"/>
              <a:ext cx="11903040" cy="6714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22C9A3-1C1B-1AAC-65CB-2F25EEB6A4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400" y="134280"/>
                <a:ext cx="11921760" cy="673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439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7" grpId="0"/>
      <p:bldP spid="32" grpId="0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orte" panose="03060902040502070203" pitchFamily="66" charset="0"/>
              </a:rPr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1 # Mean and standard deviation of the population is 48 and 2. The mean obtained by taking a sample of 12 people is 55. Researcher wishes to test the claim mean is more than 48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Frame the correct set of hypothesis</a:t>
            </a:r>
          </a:p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Is it one tailed or two tailed?</a:t>
            </a:r>
          </a:p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Define the rejection region</a:t>
            </a:r>
          </a:p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Draw the graph to show rejection region</a:t>
            </a:r>
            <a:endParaRPr lang="en-US" dirty="0">
              <a:solidFill>
                <a:srgbClr val="FFFF00"/>
              </a:solidFill>
              <a:latin typeface="Chaparral Pro Light" panose="02060403030505090203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5E8F28F-EC69-4A7C-1135-EC13492926A7}"/>
                  </a:ext>
                </a:extLst>
              </p14:cNvPr>
              <p14:cNvContentPartPr/>
              <p14:nvPr/>
            </p14:nvContentPartPr>
            <p14:xfrm>
              <a:off x="729360" y="-360"/>
              <a:ext cx="11351880" cy="6858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5E8F28F-EC69-4A7C-1135-EC13492926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000" y="-9720"/>
                <a:ext cx="11370600" cy="687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208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Solution</a:t>
            </a:r>
            <a:endParaRPr lang="en-US" dirty="0">
              <a:solidFill>
                <a:srgbClr val="FFFF00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92145" cy="4351338"/>
          </a:xfrm>
        </p:spPr>
        <p:txBody>
          <a:bodyPr>
            <a:normAutofit/>
          </a:bodyPr>
          <a:lstStyle/>
          <a:p>
            <a:r>
              <a:rPr lang="en-IN" sz="2700" dirty="0">
                <a:solidFill>
                  <a:srgbClr val="FFFF00"/>
                </a:solidFill>
                <a:latin typeface="Chaparral Pro Light" panose="02060403030505090203" pitchFamily="18" charset="0"/>
              </a:rPr>
              <a:t>Key word: More than</a:t>
            </a:r>
            <a:r>
              <a:rPr lang="en-US" sz="2700" dirty="0">
                <a:solidFill>
                  <a:srgbClr val="FFFF00"/>
                </a:solidFill>
                <a:latin typeface="Chaparral Pro Light" panose="02060403030505090203" pitchFamily="18" charset="0"/>
              </a:rPr>
              <a:t> &gt;</a:t>
            </a:r>
          </a:p>
          <a:p>
            <a:r>
              <a:rPr lang="en-IN" sz="2700" dirty="0">
                <a:solidFill>
                  <a:srgbClr val="FFFF00"/>
                </a:solidFill>
                <a:latin typeface="Chaparral Pro Light" panose="02060403030505090203" pitchFamily="18" charset="0"/>
              </a:rPr>
              <a:t>Null hypothesis: </a:t>
            </a:r>
            <a:r>
              <a:rPr lang="en-IN" sz="2700" dirty="0" err="1">
                <a:solidFill>
                  <a:srgbClr val="FFFF00"/>
                </a:solidFill>
                <a:latin typeface="Chaparral Pro Light" panose="02060403030505090203" pitchFamily="18" charset="0"/>
              </a:rPr>
              <a:t>Ho</a:t>
            </a:r>
            <a:r>
              <a:rPr lang="en-IN" sz="2700" dirty="0">
                <a:solidFill>
                  <a:srgbClr val="FFFF00"/>
                </a:solidFill>
                <a:latin typeface="Chaparral Pro Light" panose="02060403030505090203" pitchFamily="18" charset="0"/>
              </a:rPr>
              <a:t>: M ≤ 48</a:t>
            </a:r>
          </a:p>
          <a:p>
            <a:r>
              <a:rPr lang="en-IN" sz="2700" dirty="0">
                <a:solidFill>
                  <a:srgbClr val="FFFF00"/>
                </a:solidFill>
                <a:latin typeface="Chaparral Pro Light" panose="02060403030505090203" pitchFamily="18" charset="0"/>
              </a:rPr>
              <a:t>Alternate hypothesis : Ha: M &gt; 48</a:t>
            </a:r>
          </a:p>
          <a:p>
            <a:endParaRPr lang="en-IN" sz="2700" dirty="0">
              <a:solidFill>
                <a:srgbClr val="FFFF00"/>
              </a:solidFill>
              <a:latin typeface="Chaparral Pro Light" panose="02060403030505090203" pitchFamily="18" charset="0"/>
            </a:endParaRPr>
          </a:p>
          <a:p>
            <a:r>
              <a:rPr lang="en-IN" sz="2700" dirty="0">
                <a:solidFill>
                  <a:srgbClr val="FFFF00"/>
                </a:solidFill>
                <a:latin typeface="Chaparral Pro Light" panose="02060403030505090203" pitchFamily="18" charset="0"/>
              </a:rPr>
              <a:t>Since Ha: M &gt; 48 , it is right tailed test</a:t>
            </a:r>
          </a:p>
          <a:p>
            <a:r>
              <a:rPr lang="en-IN" sz="2700" dirty="0">
                <a:solidFill>
                  <a:srgbClr val="FFFF00"/>
                </a:solidFill>
                <a:latin typeface="Chaparral Pro Light" panose="02060403030505090203" pitchFamily="18" charset="0"/>
              </a:rPr>
              <a:t>Rejection region: Z &gt; Z critical </a:t>
            </a:r>
          </a:p>
        </p:txBody>
      </p:sp>
      <p:pic>
        <p:nvPicPr>
          <p:cNvPr id="5" name="Picture 4" descr="Image result for blank Normal 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345" y="3497306"/>
            <a:ext cx="5704329" cy="272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>
            <a:off x="10023589" y="5250599"/>
            <a:ext cx="1" cy="71133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331098" y="4999215"/>
            <a:ext cx="270187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Acceptance region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0180231" y="5304867"/>
            <a:ext cx="313284" cy="437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23"/>
          <p:cNvSpPr txBox="1"/>
          <p:nvPr/>
        </p:nvSpPr>
        <p:spPr>
          <a:xfrm>
            <a:off x="10083932" y="4954345"/>
            <a:ext cx="1901031" cy="3231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Rejection Region</a:t>
            </a:r>
          </a:p>
        </p:txBody>
      </p:sp>
      <p:sp>
        <p:nvSpPr>
          <p:cNvPr id="10" name="TextBox 26"/>
          <p:cNvSpPr txBox="1"/>
          <p:nvPr/>
        </p:nvSpPr>
        <p:spPr>
          <a:xfrm>
            <a:off x="9631453" y="6003296"/>
            <a:ext cx="1097556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Z critical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190038" y="5649202"/>
            <a:ext cx="22543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α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A320F4-0D5D-489C-432B-34DD85968EC6}"/>
                  </a:ext>
                </a:extLst>
              </p14:cNvPr>
              <p14:cNvContentPartPr/>
              <p14:nvPr/>
            </p14:nvContentPartPr>
            <p14:xfrm>
              <a:off x="3383640" y="2362680"/>
              <a:ext cx="8313480" cy="3999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A320F4-0D5D-489C-432B-34DD85968E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280" y="2353320"/>
                <a:ext cx="8332200" cy="401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49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2 # Mean and standard deviation of the population is 48 and 2. The mean obtained by taking a sample of 12 people is 55. Researcher wishes to test the claim mean is less than 48</a:t>
            </a:r>
          </a:p>
          <a:p>
            <a:pPr marL="0" indent="0">
              <a:buNone/>
            </a:pPr>
            <a:endParaRPr lang="en-IN" dirty="0">
              <a:solidFill>
                <a:srgbClr val="FFFF00"/>
              </a:solidFill>
              <a:latin typeface="Chaparral Pro Light" panose="02060403030505090203" pitchFamily="18" charset="0"/>
            </a:endParaRPr>
          </a:p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Frame the correct set of hypothesis</a:t>
            </a:r>
          </a:p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Is it one tailed or two tailed?</a:t>
            </a:r>
          </a:p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Define the rejection region</a:t>
            </a:r>
          </a:p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Draw the graph to show rejection region</a:t>
            </a:r>
            <a:endParaRPr lang="en-US" dirty="0">
              <a:solidFill>
                <a:srgbClr val="FFFF00"/>
              </a:solidFill>
              <a:latin typeface="Chaparral Pro Light" panose="02060403030505090203" pitchFamily="18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18A0250-181D-D522-6EA8-34E01B694646}"/>
                  </a:ext>
                </a:extLst>
              </p14:cNvPr>
              <p14:cNvContentPartPr/>
              <p14:nvPr/>
            </p14:nvContentPartPr>
            <p14:xfrm>
              <a:off x="5896080" y="3303360"/>
              <a:ext cx="1969560" cy="1862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18A0250-181D-D522-6EA8-34E01B6946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6720" y="3294000"/>
                <a:ext cx="1988280" cy="18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608A20B-3B86-D8D9-DD50-86000A3F85F1}"/>
                  </a:ext>
                </a:extLst>
              </p14:cNvPr>
              <p14:cNvContentPartPr/>
              <p14:nvPr/>
            </p14:nvContentPartPr>
            <p14:xfrm>
              <a:off x="8651880" y="382788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608A20B-3B86-D8D9-DD50-86000A3F85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42520" y="381852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8DF8347-7E53-F462-AFF9-3C1DA84557DF}"/>
                  </a:ext>
                </a:extLst>
              </p14:cNvPr>
              <p14:cNvContentPartPr/>
              <p14:nvPr/>
            </p14:nvContentPartPr>
            <p14:xfrm>
              <a:off x="673200" y="356760"/>
              <a:ext cx="11088720" cy="6022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8DF8347-7E53-F462-AFF9-3C1DA84557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3840" y="347400"/>
                <a:ext cx="11107440" cy="604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67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Solution</a:t>
            </a:r>
            <a:endParaRPr lang="en-US" dirty="0">
              <a:solidFill>
                <a:srgbClr val="FFFF00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88429" cy="4351338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Key word: Less than</a:t>
            </a:r>
            <a:r>
              <a:rPr lang="en-US" dirty="0">
                <a:solidFill>
                  <a:srgbClr val="FFFF00"/>
                </a:solidFill>
                <a:latin typeface="Chaparral Pro Light" panose="02060403030505090203" pitchFamily="18" charset="0"/>
              </a:rPr>
              <a:t> &lt;</a:t>
            </a:r>
          </a:p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Null hypothesis: </a:t>
            </a:r>
            <a:r>
              <a:rPr lang="en-IN" dirty="0" err="1">
                <a:solidFill>
                  <a:srgbClr val="FFFF00"/>
                </a:solidFill>
                <a:latin typeface="Chaparral Pro Light" panose="02060403030505090203" pitchFamily="18" charset="0"/>
              </a:rPr>
              <a:t>Ho</a:t>
            </a:r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: M ≥ 48</a:t>
            </a:r>
          </a:p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Alternate hypothesis : Ha: M &lt; 48</a:t>
            </a:r>
          </a:p>
          <a:p>
            <a:endParaRPr lang="en-IN" dirty="0">
              <a:solidFill>
                <a:srgbClr val="FFFF00"/>
              </a:solidFill>
              <a:latin typeface="Chaparral Pro Light" panose="02060403030505090203" pitchFamily="18" charset="0"/>
            </a:endParaRPr>
          </a:p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Since Ha: M &lt; 48 , it is left tailed test</a:t>
            </a:r>
          </a:p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Rejection region: Z &lt; Z critical </a:t>
            </a:r>
          </a:p>
          <a:p>
            <a:endParaRPr lang="en-US" dirty="0"/>
          </a:p>
        </p:txBody>
      </p:sp>
      <p:pic>
        <p:nvPicPr>
          <p:cNvPr id="4" name="Picture 3" descr="Image result for blank Normal 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110" y="3047998"/>
            <a:ext cx="5179853" cy="240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726133" y="4427709"/>
            <a:ext cx="238235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Acceptance region</a:t>
            </a:r>
          </a:p>
        </p:txBody>
      </p:sp>
      <p:sp>
        <p:nvSpPr>
          <p:cNvPr id="6" name="TextBox 16"/>
          <p:cNvSpPr txBox="1"/>
          <p:nvPr/>
        </p:nvSpPr>
        <p:spPr>
          <a:xfrm>
            <a:off x="6296110" y="4361871"/>
            <a:ext cx="1675915" cy="3231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Rejection Region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972683" y="4779616"/>
            <a:ext cx="533388" cy="270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27"/>
          <p:cNvSpPr txBox="1"/>
          <p:nvPr/>
        </p:nvSpPr>
        <p:spPr>
          <a:xfrm>
            <a:off x="7363632" y="5170908"/>
            <a:ext cx="966856" cy="3231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Z critical</a:t>
            </a:r>
          </a:p>
        </p:txBody>
      </p:sp>
      <p:sp>
        <p:nvSpPr>
          <p:cNvPr id="9" name="Rectangle 8"/>
          <p:cNvSpPr/>
          <p:nvPr/>
        </p:nvSpPr>
        <p:spPr>
          <a:xfrm>
            <a:off x="7399716" y="4817214"/>
            <a:ext cx="29367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500" dirty="0"/>
              <a:t>α</a:t>
            </a:r>
            <a:endParaRPr lang="en-US" sz="1500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7761874" y="4532797"/>
            <a:ext cx="993" cy="66616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A7604B3-CB9D-4736-27A0-6C7699FED84D}"/>
                  </a:ext>
                </a:extLst>
              </p14:cNvPr>
              <p14:cNvContentPartPr/>
              <p14:nvPr/>
            </p14:nvContentPartPr>
            <p14:xfrm>
              <a:off x="6320160" y="3938040"/>
              <a:ext cx="1443600" cy="1184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A7604B3-CB9D-4736-27A0-6C7699FED8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10800" y="3928680"/>
                <a:ext cx="1462320" cy="120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29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3 # Mean and standard deviation of the population is 48 and 2. The mean obtained by taking a sample of 12 people is 55. Researcher wishes to test the claim mean is different than 48</a:t>
            </a:r>
          </a:p>
          <a:p>
            <a:pPr marL="0" indent="0">
              <a:buNone/>
            </a:pPr>
            <a:endParaRPr lang="en-IN" dirty="0">
              <a:solidFill>
                <a:srgbClr val="FFFF00"/>
              </a:solidFill>
              <a:latin typeface="Chaparral Pro Light" panose="02060403030505090203" pitchFamily="18" charset="0"/>
            </a:endParaRPr>
          </a:p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Frame the correct set of hypothesis</a:t>
            </a:r>
          </a:p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Is it one tailed or two tailed?</a:t>
            </a:r>
          </a:p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Define the rejection region</a:t>
            </a:r>
          </a:p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Draw the graph to show rejection region</a:t>
            </a:r>
            <a:endParaRPr lang="en-US" dirty="0">
              <a:solidFill>
                <a:srgbClr val="FFFF00"/>
              </a:solidFill>
              <a:latin typeface="Chaparral Pro Light" panose="02060403030505090203" pitchFamily="18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DBB523C-12E2-8FFA-7D92-903F5E219D50}"/>
                  </a:ext>
                </a:extLst>
              </p14:cNvPr>
              <p14:cNvContentPartPr/>
              <p14:nvPr/>
            </p14:nvContentPartPr>
            <p14:xfrm>
              <a:off x="4942800" y="2821680"/>
              <a:ext cx="6949800" cy="3157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DBB523C-12E2-8FFA-7D92-903F5E219D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3440" y="2812320"/>
                <a:ext cx="6968520" cy="31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994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9086" cy="690698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0706B88-43F9-7566-5B5B-A41FD2FCC152}"/>
                  </a:ext>
                </a:extLst>
              </p14:cNvPr>
              <p14:cNvContentPartPr/>
              <p14:nvPr/>
            </p14:nvContentPartPr>
            <p14:xfrm>
              <a:off x="1053720" y="6004440"/>
              <a:ext cx="9532440" cy="105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0706B88-43F9-7566-5B5B-A41FD2FCC1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4360" y="5995080"/>
                <a:ext cx="9551160" cy="1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243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12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Solution</a:t>
            </a:r>
            <a:endParaRPr lang="en-US" dirty="0">
              <a:solidFill>
                <a:srgbClr val="FFFF00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26874" cy="4351338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Key word: different than</a:t>
            </a:r>
            <a:r>
              <a:rPr lang="en-US" dirty="0">
                <a:solidFill>
                  <a:srgbClr val="FFFF00"/>
                </a:solidFill>
                <a:latin typeface="Chaparral Pro Light" panose="02060403030505090203" pitchFamily="18" charset="0"/>
              </a:rPr>
              <a:t> ≠</a:t>
            </a:r>
          </a:p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Null hypothesis: </a:t>
            </a:r>
            <a:r>
              <a:rPr lang="en-IN" dirty="0" err="1">
                <a:solidFill>
                  <a:srgbClr val="FFFF00"/>
                </a:solidFill>
                <a:latin typeface="Chaparral Pro Light" panose="02060403030505090203" pitchFamily="18" charset="0"/>
              </a:rPr>
              <a:t>Ho</a:t>
            </a:r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: M = 48</a:t>
            </a:r>
          </a:p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Alternate hypothesis : Ha: M ≠ 48</a:t>
            </a:r>
          </a:p>
          <a:p>
            <a:endParaRPr lang="en-IN" dirty="0">
              <a:solidFill>
                <a:srgbClr val="FFFF00"/>
              </a:solidFill>
              <a:latin typeface="Chaparral Pro Light" panose="02060403030505090203" pitchFamily="18" charset="0"/>
            </a:endParaRPr>
          </a:p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Since Ha: M ≠ 48 , it is two tailed test</a:t>
            </a:r>
          </a:p>
          <a:p>
            <a:r>
              <a:rPr lang="en-IN" dirty="0">
                <a:solidFill>
                  <a:srgbClr val="FFFF00"/>
                </a:solidFill>
                <a:latin typeface="Chaparral Pro Light" panose="02060403030505090203" pitchFamily="18" charset="0"/>
              </a:rPr>
              <a:t>Rejection region: |Z| &gt; Z critical </a:t>
            </a:r>
          </a:p>
          <a:p>
            <a:endParaRPr lang="en-US" dirty="0"/>
          </a:p>
        </p:txBody>
      </p:sp>
      <p:pic>
        <p:nvPicPr>
          <p:cNvPr id="17" name="Picture 16" descr="Image result for blank Normal 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216" y="3082140"/>
            <a:ext cx="5487535" cy="242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/>
          <p:nvPr/>
        </p:nvCxnSpPr>
        <p:spPr>
          <a:xfrm flipH="1">
            <a:off x="7241672" y="4790149"/>
            <a:ext cx="18714" cy="5078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9905544" y="4774697"/>
            <a:ext cx="7074" cy="4829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370378" y="4628566"/>
            <a:ext cx="220059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Acceptance region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66152" y="4579485"/>
            <a:ext cx="1548054" cy="3231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Rejection Region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33762" y="4617962"/>
            <a:ext cx="1548054" cy="3231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Rejection Region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0104866" y="4867715"/>
            <a:ext cx="341318" cy="289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623965" y="4963415"/>
            <a:ext cx="418282" cy="199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8"/>
          <p:cNvSpPr txBox="1"/>
          <p:nvPr/>
        </p:nvSpPr>
        <p:spPr>
          <a:xfrm>
            <a:off x="6923832" y="5257694"/>
            <a:ext cx="893092" cy="3231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Z critical</a:t>
            </a:r>
          </a:p>
        </p:txBody>
      </p:sp>
      <p:sp>
        <p:nvSpPr>
          <p:cNvPr id="26" name="TextBox 29"/>
          <p:cNvSpPr txBox="1"/>
          <p:nvPr/>
        </p:nvSpPr>
        <p:spPr>
          <a:xfrm>
            <a:off x="9597674" y="5272892"/>
            <a:ext cx="893092" cy="3231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Z critical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915150" y="4939227"/>
            <a:ext cx="4090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200" dirty="0"/>
              <a:t>α</a:t>
            </a:r>
            <a:r>
              <a:rPr lang="en-US" sz="1200" dirty="0"/>
              <a:t>/2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839677" y="4902650"/>
            <a:ext cx="4090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α/2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615586A-D6F9-7A59-2D34-7ECF13003C18}"/>
                  </a:ext>
                </a:extLst>
              </p14:cNvPr>
              <p14:cNvContentPartPr/>
              <p14:nvPr/>
            </p14:nvContentPartPr>
            <p14:xfrm>
              <a:off x="5044320" y="1362960"/>
              <a:ext cx="6083280" cy="4787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615586A-D6F9-7A59-2D34-7ECF13003C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4960" y="1353600"/>
                <a:ext cx="6102000" cy="480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333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5" grpId="0"/>
      <p:bldP spid="26" grpId="0"/>
      <p:bldP spid="27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6EDC-9221-4C8D-A41B-5258F9830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731928" cy="864694"/>
          </a:xfrm>
        </p:spPr>
        <p:txBody>
          <a:bodyPr>
            <a:normAutofit/>
          </a:bodyPr>
          <a:lstStyle/>
          <a:p>
            <a:r>
              <a:rPr lang="en-US" sz="3600" dirty="0"/>
              <a:t>Type I and Type II errors ( hypothesis Testing)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CF23B0F-5353-4653-805B-E9DDA91F47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5582" y="2557639"/>
          <a:ext cx="53672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097">
                  <a:extLst>
                    <a:ext uri="{9D8B030D-6E8A-4147-A177-3AD203B41FA5}">
                      <a16:colId xmlns:a16="http://schemas.microsoft.com/office/drawing/2014/main" val="734388840"/>
                    </a:ext>
                  </a:extLst>
                </a:gridCol>
                <a:gridCol w="1789097">
                  <a:extLst>
                    <a:ext uri="{9D8B030D-6E8A-4147-A177-3AD203B41FA5}">
                      <a16:colId xmlns:a16="http://schemas.microsoft.com/office/drawing/2014/main" val="1385484607"/>
                    </a:ext>
                  </a:extLst>
                </a:gridCol>
                <a:gridCol w="1789097">
                  <a:extLst>
                    <a:ext uri="{9D8B030D-6E8A-4147-A177-3AD203B41FA5}">
                      <a16:colId xmlns:a16="http://schemas.microsoft.com/office/drawing/2014/main" val="11441671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Reject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772603"/>
                  </a:ext>
                </a:extLst>
              </a:tr>
              <a:tr h="313256">
                <a:tc>
                  <a:txBody>
                    <a:bodyPr/>
                    <a:lstStyle/>
                    <a:p>
                      <a:r>
                        <a:rPr lang="en-US" dirty="0"/>
                        <a:t>Null is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Correct decision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I error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356540"/>
                  </a:ext>
                </a:extLst>
              </a:tr>
              <a:tr h="313256">
                <a:tc>
                  <a:txBody>
                    <a:bodyPr/>
                    <a:lstStyle/>
                    <a:p>
                      <a:r>
                        <a:rPr lang="en-US" dirty="0"/>
                        <a:t>Null is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II error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Correct decision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865388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70A468-7E9C-48C9-BD5E-780140C76B4A}"/>
              </a:ext>
            </a:extLst>
          </p:cNvPr>
          <p:cNvCxnSpPr/>
          <p:nvPr/>
        </p:nvCxnSpPr>
        <p:spPr>
          <a:xfrm flipV="1">
            <a:off x="5726097" y="2681057"/>
            <a:ext cx="1269507" cy="488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AB4248-92D7-45D7-94E9-5E8C6C9880F6}"/>
              </a:ext>
            </a:extLst>
          </p:cNvPr>
          <p:cNvCxnSpPr/>
          <p:nvPr/>
        </p:nvCxnSpPr>
        <p:spPr>
          <a:xfrm flipH="1">
            <a:off x="2610035" y="3660870"/>
            <a:ext cx="639192" cy="58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72F8CC-2191-4711-92DF-824FE74F06A4}"/>
              </a:ext>
            </a:extLst>
          </p:cNvPr>
          <p:cNvSpPr txBox="1"/>
          <p:nvPr/>
        </p:nvSpPr>
        <p:spPr>
          <a:xfrm>
            <a:off x="7350711" y="2216718"/>
            <a:ext cx="3178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I Error:</a:t>
            </a:r>
          </a:p>
          <a:p>
            <a:r>
              <a:rPr lang="en-US" dirty="0"/>
              <a:t>Rejecting a true null hypothesis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3E58B8-CEEB-4693-A1EE-AD7CC75ECCD9}"/>
              </a:ext>
            </a:extLst>
          </p:cNvPr>
          <p:cNvSpPr txBox="1"/>
          <p:nvPr/>
        </p:nvSpPr>
        <p:spPr>
          <a:xfrm>
            <a:off x="1528200" y="4324711"/>
            <a:ext cx="2163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II Error:</a:t>
            </a:r>
          </a:p>
          <a:p>
            <a:r>
              <a:rPr lang="en-US" dirty="0"/>
              <a:t>Accepting a false null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D8E984E-DA66-5003-0DC2-EF93D21307FE}"/>
                  </a:ext>
                </a:extLst>
              </p14:cNvPr>
              <p14:cNvContentPartPr/>
              <p14:nvPr/>
            </p14:nvContentPartPr>
            <p14:xfrm>
              <a:off x="85320" y="2815920"/>
              <a:ext cx="8973000" cy="1465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D8E984E-DA66-5003-0DC2-EF93D21307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60" y="2806560"/>
                <a:ext cx="8991720" cy="14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0FAE6F8-3527-05B2-3905-5FE4A24A044D}"/>
                  </a:ext>
                </a:extLst>
              </p14:cNvPr>
              <p14:cNvContentPartPr/>
              <p14:nvPr/>
            </p14:nvContentPartPr>
            <p14:xfrm>
              <a:off x="5705640" y="3179520"/>
              <a:ext cx="6015600" cy="3326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0FAE6F8-3527-05B2-3905-5FE4A24A04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96280" y="3170160"/>
                <a:ext cx="6034320" cy="334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9409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05DE-7FC8-48EA-8ACA-D1B29A58D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43509" cy="709073"/>
          </a:xfrm>
          <a:solidFill>
            <a:schemeClr val="accent2">
              <a:alpha val="50000"/>
            </a:schemeClr>
          </a:solidFill>
          <a:ln>
            <a:solidFill>
              <a:schemeClr val="tx1"/>
            </a:solidFill>
            <a:prstDash val="sysDot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500" b="1" dirty="0">
                <a:ln/>
                <a:solidFill>
                  <a:schemeClr val="accent4"/>
                </a:solidFill>
              </a:rPr>
              <a:t>Example: Crime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49AE1-FD5B-4F1B-A0E3-5D11A1ECA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7244" y="4745038"/>
            <a:ext cx="8610600" cy="1097280"/>
          </a:xfrm>
        </p:spPr>
        <p:txBody>
          <a:bodyPr>
            <a:noAutofit/>
          </a:bodyPr>
          <a:lstStyle/>
          <a:p>
            <a:r>
              <a:rPr lang="en-US" sz="2400" dirty="0"/>
              <a:t>Actual: Null is true : Person is NOT guilty</a:t>
            </a:r>
          </a:p>
          <a:p>
            <a:r>
              <a:rPr lang="en-US" sz="2400" dirty="0"/>
              <a:t>Prediction: Person is guilty (Wrong decision) ---- Type I error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7849AF5-2A25-48C4-AB75-2891E0F631FE}"/>
              </a:ext>
            </a:extLst>
          </p:cNvPr>
          <p:cNvGraphicFramePr>
            <a:graphicFrameLocks/>
          </p:cNvGraphicFramePr>
          <p:nvPr/>
        </p:nvGraphicFramePr>
        <p:xfrm>
          <a:off x="6395622" y="1142048"/>
          <a:ext cx="53672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097">
                  <a:extLst>
                    <a:ext uri="{9D8B030D-6E8A-4147-A177-3AD203B41FA5}">
                      <a16:colId xmlns:a16="http://schemas.microsoft.com/office/drawing/2014/main" val="734388840"/>
                    </a:ext>
                  </a:extLst>
                </a:gridCol>
                <a:gridCol w="1789097">
                  <a:extLst>
                    <a:ext uri="{9D8B030D-6E8A-4147-A177-3AD203B41FA5}">
                      <a16:colId xmlns:a16="http://schemas.microsoft.com/office/drawing/2014/main" val="1385484607"/>
                    </a:ext>
                  </a:extLst>
                </a:gridCol>
                <a:gridCol w="1789097">
                  <a:extLst>
                    <a:ext uri="{9D8B030D-6E8A-4147-A177-3AD203B41FA5}">
                      <a16:colId xmlns:a16="http://schemas.microsoft.com/office/drawing/2014/main" val="1144167124"/>
                    </a:ext>
                  </a:extLst>
                </a:gridCol>
              </a:tblGrid>
              <a:tr h="3132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Reject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772603"/>
                  </a:ext>
                </a:extLst>
              </a:tr>
              <a:tr h="313256">
                <a:tc>
                  <a:txBody>
                    <a:bodyPr/>
                    <a:lstStyle/>
                    <a:p>
                      <a:r>
                        <a:rPr lang="en-US" dirty="0"/>
                        <a:t>Null is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Correct decision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I error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356540"/>
                  </a:ext>
                </a:extLst>
              </a:tr>
              <a:tr h="313256">
                <a:tc>
                  <a:txBody>
                    <a:bodyPr/>
                    <a:lstStyle/>
                    <a:p>
                      <a:r>
                        <a:rPr lang="en-US" dirty="0"/>
                        <a:t>Null is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II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Correct decision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865388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8F14FB8C-9062-42D1-AF3C-BFDD9DCDB7EC}"/>
              </a:ext>
            </a:extLst>
          </p:cNvPr>
          <p:cNvSpPr/>
          <p:nvPr/>
        </p:nvSpPr>
        <p:spPr>
          <a:xfrm>
            <a:off x="865573" y="4370348"/>
            <a:ext cx="9632271" cy="177387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ouble Wave 4">
            <a:extLst>
              <a:ext uri="{FF2B5EF4-FFF2-40B4-BE49-F238E27FC236}">
                <a16:creationId xmlns:a16="http://schemas.microsoft.com/office/drawing/2014/main" id="{AF20CA30-4C19-4957-B73B-E6632AB07124}"/>
              </a:ext>
            </a:extLst>
          </p:cNvPr>
          <p:cNvSpPr/>
          <p:nvPr/>
        </p:nvSpPr>
        <p:spPr>
          <a:xfrm>
            <a:off x="838200" y="1690688"/>
            <a:ext cx="3760433" cy="1673949"/>
          </a:xfrm>
          <a:prstGeom prst="doubleWav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1789A-A589-4B2F-AD24-1D7444D5918E}"/>
              </a:ext>
            </a:extLst>
          </p:cNvPr>
          <p:cNvSpPr txBox="1"/>
          <p:nvPr/>
        </p:nvSpPr>
        <p:spPr>
          <a:xfrm>
            <a:off x="955829" y="2239328"/>
            <a:ext cx="3642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Null hypothesis: Person is NOT guilty</a:t>
            </a:r>
          </a:p>
          <a:p>
            <a:r>
              <a:rPr lang="en-US" dirty="0"/>
              <a:t>Alternate hypothesis: Person is guilty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1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5" grpId="0" animBg="1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D3E39-EDA9-49D9-AEA9-C9BF0276F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8A4D-DDBE-44BE-989D-38540CBF3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369E5A-49CE-483C-8B4C-2D878B3D354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843509" cy="70907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  <a:prstDash val="sysDot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>
                <a:ln/>
                <a:solidFill>
                  <a:schemeClr val="accent4"/>
                </a:solidFill>
              </a:rPr>
              <a:t>Example: Crime detection</a:t>
            </a:r>
            <a:endParaRPr lang="en-US" sz="3500" b="1" dirty="0">
              <a:ln/>
              <a:solidFill>
                <a:schemeClr val="accent4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ADE5222-E1DD-424C-9BB2-4B755BD1376F}"/>
              </a:ext>
            </a:extLst>
          </p:cNvPr>
          <p:cNvGraphicFramePr>
            <a:graphicFrameLocks/>
          </p:cNvGraphicFramePr>
          <p:nvPr/>
        </p:nvGraphicFramePr>
        <p:xfrm>
          <a:off x="6395622" y="1142048"/>
          <a:ext cx="53672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097">
                  <a:extLst>
                    <a:ext uri="{9D8B030D-6E8A-4147-A177-3AD203B41FA5}">
                      <a16:colId xmlns:a16="http://schemas.microsoft.com/office/drawing/2014/main" val="734388840"/>
                    </a:ext>
                  </a:extLst>
                </a:gridCol>
                <a:gridCol w="1789097">
                  <a:extLst>
                    <a:ext uri="{9D8B030D-6E8A-4147-A177-3AD203B41FA5}">
                      <a16:colId xmlns:a16="http://schemas.microsoft.com/office/drawing/2014/main" val="1385484607"/>
                    </a:ext>
                  </a:extLst>
                </a:gridCol>
                <a:gridCol w="1789097">
                  <a:extLst>
                    <a:ext uri="{9D8B030D-6E8A-4147-A177-3AD203B41FA5}">
                      <a16:colId xmlns:a16="http://schemas.microsoft.com/office/drawing/2014/main" val="1144167124"/>
                    </a:ext>
                  </a:extLst>
                </a:gridCol>
              </a:tblGrid>
              <a:tr h="3132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Reject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772603"/>
                  </a:ext>
                </a:extLst>
              </a:tr>
              <a:tr h="313256">
                <a:tc>
                  <a:txBody>
                    <a:bodyPr/>
                    <a:lstStyle/>
                    <a:p>
                      <a:r>
                        <a:rPr lang="en-US" dirty="0"/>
                        <a:t>Null is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Correct decision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I error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356540"/>
                  </a:ext>
                </a:extLst>
              </a:tr>
              <a:tr h="313256">
                <a:tc>
                  <a:txBody>
                    <a:bodyPr/>
                    <a:lstStyle/>
                    <a:p>
                      <a:r>
                        <a:rPr lang="en-US" dirty="0"/>
                        <a:t>Null is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II error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Correct decision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865388"/>
                  </a:ext>
                </a:extLst>
              </a:tr>
            </a:tbl>
          </a:graphicData>
        </a:graphic>
      </p:graphicFrame>
      <p:sp>
        <p:nvSpPr>
          <p:cNvPr id="7" name="Double Wave 6">
            <a:extLst>
              <a:ext uri="{FF2B5EF4-FFF2-40B4-BE49-F238E27FC236}">
                <a16:creationId xmlns:a16="http://schemas.microsoft.com/office/drawing/2014/main" id="{DE92066D-FB5C-48F5-B907-B5C7F8FC0D49}"/>
              </a:ext>
            </a:extLst>
          </p:cNvPr>
          <p:cNvSpPr/>
          <p:nvPr/>
        </p:nvSpPr>
        <p:spPr>
          <a:xfrm>
            <a:off x="838200" y="1690688"/>
            <a:ext cx="3760433" cy="1673949"/>
          </a:xfrm>
          <a:prstGeom prst="doubleWav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CB8E8-868D-470A-8ED3-14A8FAF2D4AD}"/>
              </a:ext>
            </a:extLst>
          </p:cNvPr>
          <p:cNvSpPr txBox="1"/>
          <p:nvPr/>
        </p:nvSpPr>
        <p:spPr>
          <a:xfrm>
            <a:off x="955829" y="2239328"/>
            <a:ext cx="3642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Null hypothesis: Person is NOT guilty</a:t>
            </a:r>
          </a:p>
          <a:p>
            <a:r>
              <a:rPr lang="en-US" dirty="0"/>
              <a:t>Alternate hypothesis: Person is guilty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10CD8-2081-4BB1-BCCD-FAE7DBE00919}"/>
              </a:ext>
            </a:extLst>
          </p:cNvPr>
          <p:cNvSpPr/>
          <p:nvPr/>
        </p:nvSpPr>
        <p:spPr>
          <a:xfrm>
            <a:off x="1500326" y="4563122"/>
            <a:ext cx="8939814" cy="1613841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B371B-BB1E-4C71-A405-B521D3137B72}"/>
              </a:ext>
            </a:extLst>
          </p:cNvPr>
          <p:cNvSpPr txBox="1"/>
          <p:nvPr/>
        </p:nvSpPr>
        <p:spPr>
          <a:xfrm>
            <a:off x="3053917" y="4872530"/>
            <a:ext cx="6374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Actual: Person is guilty ( Null is False)</a:t>
            </a: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Prediction: Person is not guilty ….Type II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B965DE7-AEEC-5408-4843-BEFE04DA4D6E}"/>
                  </a:ext>
                </a:extLst>
              </p14:cNvPr>
              <p14:cNvContentPartPr/>
              <p14:nvPr/>
            </p14:nvContentPartPr>
            <p14:xfrm>
              <a:off x="437400" y="1782720"/>
              <a:ext cx="10859040" cy="4145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B965DE7-AEEC-5408-4843-BEFE04DA4D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040" y="1773360"/>
                <a:ext cx="10877760" cy="416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3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03885" y="1892024"/>
            <a:ext cx="66447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  <a:latin typeface="Comic Sans MS" panose="030F0702030302020204" pitchFamily="66" charset="0"/>
              </a:rPr>
              <a:t>Example: Is the average SAT score 1068?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93296" y="2820732"/>
            <a:ext cx="6350704" cy="523220"/>
          </a:xfrm>
          <a:prstGeom prst="rect">
            <a:avLst/>
          </a:prstGeom>
          <a:solidFill>
            <a:srgbClr val="00B050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cap="none" spc="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ell MT" panose="02020503060305020303" pitchFamily="18" charset="0"/>
              </a:rPr>
              <a:t>Population of interest = SAT Students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93296" y="3814354"/>
            <a:ext cx="6455357" cy="523220"/>
          </a:xfrm>
          <a:prstGeom prst="rect">
            <a:avLst/>
          </a:prstGeom>
          <a:solidFill>
            <a:srgbClr val="00B050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cap="none" spc="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ell MT" panose="02020503060305020303" pitchFamily="18" charset="0"/>
              </a:rPr>
              <a:t>Parameter of interest = SAT Scores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E0E91F-3836-ADD5-E28C-0E905054B329}"/>
                  </a:ext>
                </a:extLst>
              </p14:cNvPr>
              <p14:cNvContentPartPr/>
              <p14:nvPr/>
            </p14:nvContentPartPr>
            <p14:xfrm>
              <a:off x="551520" y="47160"/>
              <a:ext cx="9990000" cy="3755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E0E91F-3836-ADD5-E28C-0E905054B3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160" y="37800"/>
                <a:ext cx="10008720" cy="37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687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2713" cy="6909026"/>
          </a:xfrm>
        </p:spPr>
      </p:pic>
      <p:sp>
        <p:nvSpPr>
          <p:cNvPr id="5" name="Rectangle 4"/>
          <p:cNvSpPr/>
          <p:nvPr/>
        </p:nvSpPr>
        <p:spPr>
          <a:xfrm>
            <a:off x="966100" y="5065076"/>
            <a:ext cx="938128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cap="none" spc="0" dirty="0">
                <a:ln/>
                <a:solidFill>
                  <a:schemeClr val="accent4"/>
                </a:solidFill>
                <a:effectLst/>
              </a:rPr>
              <a:t>95% confident that average score lies between 1000 and 1200</a:t>
            </a:r>
          </a:p>
        </p:txBody>
      </p:sp>
      <p:sp>
        <p:nvSpPr>
          <p:cNvPr id="6" name="Rectangle 5"/>
          <p:cNvSpPr/>
          <p:nvPr/>
        </p:nvSpPr>
        <p:spPr>
          <a:xfrm>
            <a:off x="3061513" y="5588296"/>
            <a:ext cx="519045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cap="none" spc="0" dirty="0">
                <a:ln/>
                <a:solidFill>
                  <a:schemeClr val="accent4"/>
                </a:solidFill>
                <a:effectLst/>
              </a:rPr>
              <a:t>Hence there is 5% chance of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855DABB-6374-94FF-079D-142A9705524D}"/>
                  </a:ext>
                </a:extLst>
              </p14:cNvPr>
              <p14:cNvContentPartPr/>
              <p14:nvPr/>
            </p14:nvContentPartPr>
            <p14:xfrm>
              <a:off x="5502600" y="-360"/>
              <a:ext cx="5901840" cy="6300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855DABB-6374-94FF-079D-142A970552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3240" y="-9720"/>
                <a:ext cx="5920560" cy="63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8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87CC68B-B545-6C97-31E9-EF0D7691BD4C}"/>
                  </a:ext>
                </a:extLst>
              </p14:cNvPr>
              <p14:cNvContentPartPr/>
              <p14:nvPr/>
            </p14:nvContentPartPr>
            <p14:xfrm>
              <a:off x="86040" y="1334160"/>
              <a:ext cx="11571840" cy="5523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87CC68B-B545-6C97-31E9-EF0D7691BD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80" y="1324800"/>
                <a:ext cx="11590560" cy="554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3884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4"/>
            <a:ext cx="12189822" cy="685677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70E8C9B-380E-86EA-EBE2-5E6446985372}"/>
                  </a:ext>
                </a:extLst>
              </p14:cNvPr>
              <p14:cNvContentPartPr/>
              <p14:nvPr/>
            </p14:nvContentPartPr>
            <p14:xfrm>
              <a:off x="2768040" y="2310480"/>
              <a:ext cx="6869160" cy="937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70E8C9B-380E-86EA-EBE2-5E64469853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8680" y="2301120"/>
                <a:ext cx="6887880" cy="9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973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766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5B9E38-0DC2-8D3B-19E0-AC246CF7254F}"/>
              </a:ext>
            </a:extLst>
          </p:cNvPr>
          <p:cNvSpPr/>
          <p:nvPr/>
        </p:nvSpPr>
        <p:spPr>
          <a:xfrm>
            <a:off x="7750098" y="4114800"/>
            <a:ext cx="4259765" cy="189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DD264-72E2-A146-4CDC-6B66E1084373}"/>
              </a:ext>
            </a:extLst>
          </p:cNvPr>
          <p:cNvSpPr txBox="1"/>
          <p:nvPr/>
        </p:nvSpPr>
        <p:spPr>
          <a:xfrm>
            <a:off x="7984273" y="4471639"/>
            <a:ext cx="3877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The process of Hypothesis Test Starts with the assumption that NULL HYPOTHESIS IS TRUE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050EAB9-52FE-E103-FC03-AB3416F5E460}"/>
                  </a:ext>
                </a:extLst>
              </p14:cNvPr>
              <p14:cNvContentPartPr/>
              <p14:nvPr/>
            </p14:nvContentPartPr>
            <p14:xfrm>
              <a:off x="4017600" y="76320"/>
              <a:ext cx="8029080" cy="5370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050EAB9-52FE-E103-FC03-AB3416F5E4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8240" y="66960"/>
                <a:ext cx="8047800" cy="538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6893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1801" cy="685226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991590-99A3-634B-E89E-D9F60ECCB1B2}"/>
                  </a:ext>
                </a:extLst>
              </p14:cNvPr>
              <p14:cNvContentPartPr/>
              <p14:nvPr/>
            </p14:nvContentPartPr>
            <p14:xfrm>
              <a:off x="103320" y="196920"/>
              <a:ext cx="3198600" cy="5544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991590-99A3-634B-E89E-D9F60ECCB1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60" y="187560"/>
                <a:ext cx="3217320" cy="55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269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1451</TotalTime>
  <Words>1105</Words>
  <Application>Microsoft Macintosh PowerPoint</Application>
  <PresentationFormat>Widescreen</PresentationFormat>
  <Paragraphs>246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Adobe Garamond Pro Bold</vt:lpstr>
      <vt:lpstr>Arial</vt:lpstr>
      <vt:lpstr>Bell MT</vt:lpstr>
      <vt:lpstr>Bradley Hand ITC</vt:lpstr>
      <vt:lpstr>Calibri</vt:lpstr>
      <vt:lpstr>Calibri Light</vt:lpstr>
      <vt:lpstr>Century Schoolbook</vt:lpstr>
      <vt:lpstr>Chaparral Pro Light</vt:lpstr>
      <vt:lpstr>Comic Sans MS</vt:lpstr>
      <vt:lpstr>Forte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Inference and conclusion</vt:lpstr>
      <vt:lpstr>One tailed and two tailed test</vt:lpstr>
      <vt:lpstr>Level of significance and Critical table values</vt:lpstr>
      <vt:lpstr>PowerPoint Presentation</vt:lpstr>
      <vt:lpstr> </vt:lpstr>
      <vt:lpstr>PowerPoint Presentation</vt:lpstr>
      <vt:lpstr>PowerPoint Presentation</vt:lpstr>
      <vt:lpstr>Examples</vt:lpstr>
      <vt:lpstr>Solution</vt:lpstr>
      <vt:lpstr>PowerPoint Presentation</vt:lpstr>
      <vt:lpstr>Solution</vt:lpstr>
      <vt:lpstr>PowerPoint Presentation</vt:lpstr>
      <vt:lpstr>Solution</vt:lpstr>
      <vt:lpstr>Type I and Type II errors ( hypothesis Testing)</vt:lpstr>
      <vt:lpstr>Example: Crime detection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Amrita panjwani</dc:creator>
  <cp:lastModifiedBy>Microsoft Office User</cp:lastModifiedBy>
  <cp:revision>35</cp:revision>
  <dcterms:created xsi:type="dcterms:W3CDTF">2019-09-14T00:50:05Z</dcterms:created>
  <dcterms:modified xsi:type="dcterms:W3CDTF">2023-04-16T03:42:34Z</dcterms:modified>
</cp:coreProperties>
</file>